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59532" autoAdjust="0"/>
  </p:normalViewPr>
  <p:slideViewPr>
    <p:cSldViewPr snapToGrid="0" snapToObjects="1">
      <p:cViewPr varScale="1">
        <p:scale>
          <a:sx n="40" d="100"/>
          <a:sy n="40" d="100"/>
        </p:scale>
        <p:origin x="4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AB37-BC08-4F49-BA8C-CDD41B8548A5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54D80-24BC-EA4E-9564-5EE2FABA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8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Notes: </a:t>
            </a:r>
          </a:p>
          <a:p>
            <a:r>
              <a:rPr lang="en-US" dirty="0"/>
              <a:t>EOD introduction Respect and Social Emotional Learning: Social Skills</a:t>
            </a:r>
          </a:p>
          <a:p>
            <a:endParaRPr lang="en-US" dirty="0"/>
          </a:p>
          <a:p>
            <a:r>
              <a:rPr lang="en-US" dirty="0"/>
              <a:t>Introduction Questions to ask students: </a:t>
            </a:r>
          </a:p>
          <a:p>
            <a:r>
              <a:rPr lang="en-US" dirty="0"/>
              <a:t>Why are relationships important to us?</a:t>
            </a:r>
          </a:p>
          <a:p>
            <a:r>
              <a:rPr lang="en-US" dirty="0"/>
              <a:t>Who do we have relationships with?</a:t>
            </a:r>
          </a:p>
          <a:p>
            <a:r>
              <a:rPr lang="en-US" dirty="0"/>
              <a:t>What social skills are needed to continue healthy relationships?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4D80-24BC-EA4E-9564-5EE2FABA74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1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Notes: </a:t>
            </a:r>
          </a:p>
          <a:p>
            <a:r>
              <a:rPr lang="en-US" dirty="0"/>
              <a:t>Talk through the information with the group</a:t>
            </a:r>
          </a:p>
          <a:p>
            <a:r>
              <a:rPr lang="en-US" dirty="0"/>
              <a:t>Social skills = Relationships</a:t>
            </a:r>
          </a:p>
          <a:p>
            <a:r>
              <a:rPr lang="en-US" dirty="0"/>
              <a:t>Relationships are important for productive interactions, and many say enjoyment in life.  Social skills are taught and practiced on a daily basis.  </a:t>
            </a:r>
          </a:p>
          <a:p>
            <a:r>
              <a:rPr lang="en-US" dirty="0"/>
              <a:t>1.  Respect others- be polite, be understanding </a:t>
            </a:r>
          </a:p>
          <a:p>
            <a:r>
              <a:rPr lang="en-US" dirty="0"/>
              <a:t>2.  Communicate- talk through issues – share the info below about how to communicate well </a:t>
            </a:r>
          </a:p>
          <a:p>
            <a:r>
              <a:rPr lang="en-US" dirty="0"/>
              <a:t>3.  Share and use Teamwork- play nice, be kind</a:t>
            </a:r>
          </a:p>
          <a:p>
            <a:r>
              <a:rPr lang="en-US" dirty="0"/>
              <a:t>4. Relationship building and repair- build friendships and take care of them</a:t>
            </a:r>
          </a:p>
          <a:p>
            <a:r>
              <a:rPr lang="en-US" dirty="0"/>
              <a:t>5. Empathy- put yourself in others shoes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*Make sure to read aloud the LOOK before going to the next slide.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*Communicate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communicate well in a discussion: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attentive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related probing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 clarification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Paraphrase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emotions and feelings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4D80-24BC-EA4E-9564-5EE2FABA74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5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Notes: </a:t>
            </a:r>
          </a:p>
          <a:p>
            <a:r>
              <a:rPr lang="en-US" dirty="0"/>
              <a:t>Read and discuss answers to the questions about the artwork</a:t>
            </a:r>
          </a:p>
          <a:p>
            <a:r>
              <a:rPr lang="en-US" dirty="0"/>
              <a:t>1. Why is this artwork called “Giving the Gift of Yourself”?</a:t>
            </a:r>
          </a:p>
          <a:p>
            <a:r>
              <a:rPr lang="en-US" dirty="0"/>
              <a:t>2. What do you see happening in the picture? </a:t>
            </a:r>
          </a:p>
          <a:p>
            <a:r>
              <a:rPr lang="en-US" dirty="0"/>
              <a:t>3. Do you think that the characters are friends why or why not? (what do you see that shows you this?)</a:t>
            </a:r>
          </a:p>
          <a:p>
            <a:r>
              <a:rPr lang="en-US" dirty="0"/>
              <a:t>4. Discuss the quote, "When</a:t>
            </a:r>
            <a:r>
              <a:rPr lang="en-US" i="1" dirty="0"/>
              <a:t> a square peg won't fit into a round hole, widen the hole.”   </a:t>
            </a:r>
          </a:p>
          <a:p>
            <a:r>
              <a:rPr lang="en-US" i="0" dirty="0"/>
              <a:t>5. How does this work with relationships and social skills?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4D80-24BC-EA4E-9564-5EE2FABA74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1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Notes: </a:t>
            </a:r>
          </a:p>
          <a:p>
            <a:r>
              <a:rPr lang="en-US" dirty="0"/>
              <a:t>After reading the artist statement ask students to elaborate on their answers of the questions from the </a:t>
            </a:r>
            <a:r>
              <a:rPr lang="en-US"/>
              <a:t>last slide: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What did you learn from the artwork that was not explicitly stated in the text?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What did the text say that was also demonstrated in the image?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4D80-24BC-EA4E-9564-5EE2FABA74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Notes: </a:t>
            </a:r>
          </a:p>
          <a:p>
            <a:r>
              <a:rPr lang="en-US" dirty="0"/>
              <a:t>Watch the Kid President Video (3:31)</a:t>
            </a:r>
          </a:p>
          <a:p>
            <a:endParaRPr lang="en-US" dirty="0"/>
          </a:p>
          <a:p>
            <a:r>
              <a:rPr lang="en-US" dirty="0"/>
              <a:t>Discuss what social skills you have that help your family, your peers, and your closest friend relationships.</a:t>
            </a:r>
          </a:p>
          <a:p>
            <a:endParaRPr lang="en-US" dirty="0"/>
          </a:p>
          <a:p>
            <a:r>
              <a:rPr lang="en-US" dirty="0"/>
              <a:t>Think of 5 things that you can say more often.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4D80-24BC-EA4E-9564-5EE2FABA74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5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8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7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38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5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4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5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4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4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6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2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32F2-AE60-C44E-AD7D-B894342D56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55238-1594-9644-A778-21D2309C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hyperlink" Target="https://www.youtube.com/watch?v=m5yCOSHeYn4&amp;list=PLr243_CfltVGGWIYigJi2QQfh7Djsnzp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4B1A-C68B-2745-9A0F-0421D68C53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Embracing Our Differences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5A01E-DAF0-054E-AF23-AEAE319E3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85252"/>
            <a:ext cx="94488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Respect &amp; Social Emotional Learning: </a:t>
            </a:r>
          </a:p>
          <a:p>
            <a:pPr>
              <a:lnSpc>
                <a:spcPct val="110000"/>
              </a:lnSpc>
            </a:pPr>
            <a:r>
              <a:rPr lang="en-US" dirty="0"/>
              <a:t>Social Skills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12A08-6D7E-2741-BD10-19C66BA81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647" y="1803405"/>
            <a:ext cx="3888165" cy="26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4091-9796-3B4B-A382-69B9016C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Social Skills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F386-58F7-6F49-BBCB-8F90678C1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3068" y="2194560"/>
            <a:ext cx="5173132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Respect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Communicate*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Sharing and Teamwork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Relationship building and repair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Empathy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Look at the next slide.  Why is this artwork is called ”Giving the Gift of Yourself”?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BDE6A-106B-B945-A3FB-477B5C2C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64" y="1666622"/>
            <a:ext cx="5080000" cy="50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782B07-E230-4A3C-AA67-229744AEA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11" y="5232696"/>
            <a:ext cx="382188" cy="2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9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6618B8-BD5B-DB4E-8E56-14B73A9DA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619" y="139347"/>
            <a:ext cx="8678719" cy="5934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0ABE5E-D28A-F748-BBCF-FE2E3F908328}"/>
              </a:ext>
            </a:extLst>
          </p:cNvPr>
          <p:cNvSpPr txBox="1"/>
          <p:nvPr/>
        </p:nvSpPr>
        <p:spPr>
          <a:xfrm>
            <a:off x="161619" y="6119336"/>
            <a:ext cx="8678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Giving the Gift of Yourself</a:t>
            </a:r>
          </a:p>
          <a:p>
            <a:r>
              <a:rPr lang="en-US" dirty="0"/>
              <a:t>by: </a:t>
            </a:r>
            <a:r>
              <a:rPr lang="en-US" b="1" dirty="0"/>
              <a:t>Andrea </a:t>
            </a:r>
            <a:r>
              <a:rPr lang="en-US" b="1" dirty="0" err="1"/>
              <a:t>Justiniano</a:t>
            </a:r>
            <a:r>
              <a:rPr lang="en-US" dirty="0"/>
              <a:t>, Sarasota, Florida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2FD58-BABE-FA42-97D2-038739CF2977}"/>
              </a:ext>
            </a:extLst>
          </p:cNvPr>
          <p:cNvSpPr txBox="1"/>
          <p:nvPr/>
        </p:nvSpPr>
        <p:spPr>
          <a:xfrm>
            <a:off x="9166577" y="1952222"/>
            <a:ext cx="2822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“When a square peg won't fit into a round hole, widen the hole.”</a:t>
            </a:r>
          </a:p>
          <a:p>
            <a:endParaRPr lang="en-US" i="1" dirty="0"/>
          </a:p>
          <a:p>
            <a:r>
              <a:rPr lang="en-US" i="1" dirty="0"/>
              <a:t>quote by: </a:t>
            </a:r>
            <a:r>
              <a:rPr lang="en-US" b="1" i="1" dirty="0"/>
              <a:t>Rob Nisbet</a:t>
            </a:r>
            <a:r>
              <a:rPr lang="en-US" i="1" dirty="0"/>
              <a:t>, Peacehaven, United Kingdom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6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ADB8-8C48-4541-B3C3-D22DA24C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Artist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B1AFD-3825-F941-A47E-41BB6E06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 have always loved knitting and creating handmade gifts. </a:t>
            </a:r>
          </a:p>
          <a:p>
            <a:pPr marL="0" indent="0">
              <a:buNone/>
            </a:pPr>
            <a:r>
              <a:rPr lang="en-US" dirty="0"/>
              <a:t>My art shows how the most incredible gift you can give is of yourself. </a:t>
            </a:r>
          </a:p>
          <a:p>
            <a:pPr marL="0" indent="0">
              <a:buNone/>
            </a:pPr>
            <a:r>
              <a:rPr lang="en-US" dirty="0"/>
              <a:t>In this picture I featured one of my favorite dogs. </a:t>
            </a:r>
          </a:p>
          <a:p>
            <a:pPr marL="0" indent="0">
              <a:buNone/>
            </a:pPr>
            <a:r>
              <a:rPr lang="en-US" dirty="0"/>
              <a:t>Chihuahuas are famous for their shivering.</a:t>
            </a:r>
          </a:p>
          <a:p>
            <a:pPr marL="0" indent="0">
              <a:buNone/>
            </a:pPr>
            <a:r>
              <a:rPr lang="en-US" dirty="0"/>
              <a:t> I thought it would be cool to have a sheep knitting a sweater for the </a:t>
            </a:r>
          </a:p>
          <a:p>
            <a:pPr marL="0" indent="0">
              <a:buNone/>
            </a:pPr>
            <a:r>
              <a:rPr lang="en-US" dirty="0"/>
              <a:t>Chihuahua. </a:t>
            </a:r>
          </a:p>
          <a:p>
            <a:pPr marL="0" indent="0">
              <a:buNone/>
            </a:pPr>
            <a:r>
              <a:rPr lang="en-US" dirty="0"/>
              <a:t>The brightly colored yarn surrounding them is in the ROY G BIV order, an</a:t>
            </a:r>
          </a:p>
          <a:p>
            <a:pPr marL="0" indent="0">
              <a:buNone/>
            </a:pPr>
            <a:r>
              <a:rPr lang="en-US" dirty="0"/>
              <a:t>acronym for the sequence of hues commonly described as making up a rainbow. </a:t>
            </a:r>
          </a:p>
          <a:p>
            <a:pPr marL="0" indent="0">
              <a:buNone/>
            </a:pPr>
            <a:r>
              <a:rPr lang="en-US" dirty="0"/>
              <a:t>In the center, there is a shimmery ball of yarn. </a:t>
            </a:r>
          </a:p>
          <a:p>
            <a:pPr marL="0" indent="0">
              <a:buNone/>
            </a:pPr>
            <a:r>
              <a:rPr lang="en-US" dirty="0"/>
              <a:t>It's remarkable because the sheep made it from himself.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7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1B47-1816-AF49-87F6-4A59F17A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862" y="1787057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Words of Social Skills Wisdom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477C8A-019C-E047-8E6E-F2250B9BB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261" t="9164" r="6595" b="40309"/>
          <a:stretch/>
        </p:blipFill>
        <p:spPr>
          <a:xfrm>
            <a:off x="5317380" y="3874169"/>
            <a:ext cx="4241951" cy="2358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787863-883E-9240-BBFA-F697D36F7794}"/>
              </a:ext>
            </a:extLst>
          </p:cNvPr>
          <p:cNvSpPr txBox="1"/>
          <p:nvPr/>
        </p:nvSpPr>
        <p:spPr>
          <a:xfrm>
            <a:off x="3392904" y="2974630"/>
            <a:ext cx="6292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hlinkClick r:id="rId4"/>
              </a:rPr>
              <a:t>Kid President's 20 Things We Should Say More Often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82765-70E5-104C-89B6-984166907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904" y="3874169"/>
            <a:ext cx="1673554" cy="23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7705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{48E42D89-3A4F-B941-B8CD-5533F0BAC9B6}tf10001079</Template>
  <TotalTime>1943</TotalTime>
  <Words>577</Words>
  <Application>Microsoft Office PowerPoint</Application>
  <PresentationFormat>Widescreen</PresentationFormat>
  <Paragraphs>83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Vapor Trail</vt:lpstr>
      <vt:lpstr>Embracing Our Differences </vt:lpstr>
      <vt:lpstr>Successful Social Skills </vt:lpstr>
      <vt:lpstr>PowerPoint Presentation</vt:lpstr>
      <vt:lpstr>Artist Statement</vt:lpstr>
      <vt:lpstr>Words of Social Skills Wisdom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Embracing Our Differences </dc:title>
  <dc:creator>Microsoft Office User</dc:creator>
  <cp:lastModifiedBy>Ben Jewell-Plocher</cp:lastModifiedBy>
  <cp:revision>14</cp:revision>
  <dcterms:created xsi:type="dcterms:W3CDTF">2019-12-30T02:22:15Z</dcterms:created>
  <dcterms:modified xsi:type="dcterms:W3CDTF">2020-01-08T20:05:13Z</dcterms:modified>
</cp:coreProperties>
</file>