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61" r:id="rId3"/>
    <p:sldId id="268" r:id="rId4"/>
    <p:sldId id="275" r:id="rId5"/>
    <p:sldId id="276" r:id="rId6"/>
    <p:sldId id="272" r:id="rId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99" autoAdjust="0"/>
  </p:normalViewPr>
  <p:slideViewPr>
    <p:cSldViewPr>
      <p:cViewPr varScale="1">
        <p:scale>
          <a:sx n="67" d="100"/>
          <a:sy n="67" d="100"/>
        </p:scale>
        <p:origin x="644" y="4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1/5/2020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1/5/2020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1/5/2020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1/5/2020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1/5/2020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1/5/2020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1/5/2020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1/5/2020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1/5/2020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1/5/2020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1/5/2020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1/5/2020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INCLUSION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Created by Christine Braun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75D11-D03E-47F2-8520-5B20275C65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194" y="685800"/>
            <a:ext cx="3137218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EDFA9D-FDE3-4B76-83C6-62EE4FDC583F}"/>
              </a:ext>
            </a:extLst>
          </p:cNvPr>
          <p:cNvSpPr/>
          <p:nvPr/>
        </p:nvSpPr>
        <p:spPr>
          <a:xfrm>
            <a:off x="1522414" y="3062704"/>
            <a:ext cx="96011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Definition – </a:t>
            </a:r>
            <a:r>
              <a:rPr lang="en-US" sz="3200" b="1" i="1" dirty="0"/>
              <a:t>The act or practice of including and accommodating people who have historically been excluded (as because of their race, gender, sexuality or ability).  The act of including; the state of being included.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19CD2-E43F-4EBC-BF11-D43A5EA9ED32}"/>
              </a:ext>
            </a:extLst>
          </p:cNvPr>
          <p:cNvSpPr txBox="1"/>
          <p:nvPr/>
        </p:nvSpPr>
        <p:spPr>
          <a:xfrm>
            <a:off x="1522414" y="1860649"/>
            <a:ext cx="2727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INCLUSION</a:t>
            </a:r>
          </a:p>
        </p:txBody>
      </p:sp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7C24E-B130-46CC-9864-2BFC46D3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EFF595-6E3B-4FAB-9623-27E35395D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2" y="1668462"/>
            <a:ext cx="7620000" cy="49720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B3376B-0309-4125-861A-FDC4CCDB7200}"/>
              </a:ext>
            </a:extLst>
          </p:cNvPr>
          <p:cNvSpPr/>
          <p:nvPr/>
        </p:nvSpPr>
        <p:spPr>
          <a:xfrm>
            <a:off x="455612" y="2667000"/>
            <a:ext cx="35051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Patua One"/>
              </a:rPr>
              <a:t>The World on Your Platter</a:t>
            </a:r>
          </a:p>
          <a:p>
            <a:pPr algn="ctr"/>
            <a:r>
              <a:rPr lang="en-US" sz="2400" b="1" dirty="0">
                <a:latin typeface="proxima-nova"/>
              </a:rPr>
              <a:t>by: Prerna Lulia, </a:t>
            </a:r>
          </a:p>
          <a:p>
            <a:pPr algn="ctr"/>
            <a:r>
              <a:rPr lang="en-US" sz="2400" b="1" dirty="0">
                <a:latin typeface="proxima-nova"/>
              </a:rPr>
              <a:t>11th Grade,</a:t>
            </a:r>
          </a:p>
          <a:p>
            <a:pPr algn="ctr"/>
            <a:r>
              <a:rPr lang="en-US" sz="2400" b="1" dirty="0">
                <a:latin typeface="proxima-nova"/>
              </a:rPr>
              <a:t> Narsee Monjee College of Commerce &amp; Economics, </a:t>
            </a:r>
          </a:p>
          <a:p>
            <a:pPr algn="ctr"/>
            <a:r>
              <a:rPr lang="en-US" sz="2400" b="1" dirty="0">
                <a:latin typeface="proxima-nova"/>
              </a:rPr>
              <a:t>Mumbai, India</a:t>
            </a:r>
            <a:endParaRPr lang="en-US" sz="2400" b="1" i="0" dirty="0">
              <a:effectLst/>
              <a:latin typeface="proxima-nova"/>
            </a:endParaRPr>
          </a:p>
        </p:txBody>
      </p:sp>
    </p:spTree>
    <p:extLst>
      <p:ext uri="{BB962C8B-B14F-4D97-AF65-F5344CB8AC3E}">
        <p14:creationId xmlns:p14="http://schemas.microsoft.com/office/powerpoint/2010/main" val="327463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7C24E-B130-46CC-9864-2BFC46D3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EFF595-6E3B-4FAB-9623-27E35395D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2" y="1668462"/>
            <a:ext cx="7620000" cy="49720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6D1C33-C297-4161-99D7-EA2BA2BBE343}"/>
              </a:ext>
            </a:extLst>
          </p:cNvPr>
          <p:cNvSpPr/>
          <p:nvPr/>
        </p:nvSpPr>
        <p:spPr>
          <a:xfrm>
            <a:off x="379412" y="3048000"/>
            <a:ext cx="362902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i="1" dirty="0">
                <a:latin typeface="proxima-nova"/>
              </a:rPr>
              <a:t>True inclusion is when everyone is not only invited to the table, </a:t>
            </a:r>
          </a:p>
          <a:p>
            <a:pPr algn="just"/>
            <a:r>
              <a:rPr lang="en-US" sz="2800" i="1" dirty="0">
                <a:latin typeface="proxima-nova"/>
              </a:rPr>
              <a:t>but encouraged to contribute to the meal.</a:t>
            </a:r>
          </a:p>
          <a:p>
            <a:pPr algn="just"/>
            <a:r>
              <a:rPr lang="en-US" sz="2800" i="1" dirty="0">
                <a:latin typeface="proxima-nova"/>
              </a:rPr>
              <a:t>quote by: </a:t>
            </a:r>
            <a:r>
              <a:rPr lang="en-US" sz="2800" b="1" i="1" dirty="0">
                <a:latin typeface="proxima-nova"/>
              </a:rPr>
              <a:t>Anne Russ</a:t>
            </a:r>
            <a:r>
              <a:rPr lang="en-US" sz="2800" i="1" dirty="0">
                <a:latin typeface="proxima-nova"/>
              </a:rPr>
              <a:t>, </a:t>
            </a:r>
          </a:p>
          <a:p>
            <a:pPr algn="just"/>
            <a:r>
              <a:rPr lang="en-US" sz="2800" i="1" dirty="0">
                <a:latin typeface="proxima-nova"/>
              </a:rPr>
              <a:t>New York, New York</a:t>
            </a:r>
            <a:endParaRPr lang="en-US" sz="2800" b="0" i="1" dirty="0">
              <a:effectLst/>
              <a:latin typeface="proxima-nova"/>
            </a:endParaRPr>
          </a:p>
        </p:txBody>
      </p:sp>
    </p:spTree>
    <p:extLst>
      <p:ext uri="{BB962C8B-B14F-4D97-AF65-F5344CB8AC3E}">
        <p14:creationId xmlns:p14="http://schemas.microsoft.com/office/powerpoint/2010/main" val="232565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5FF5-4719-4E4A-BD70-A401D6757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1B5D8C-8DB1-4167-B207-1624A8234522}"/>
              </a:ext>
            </a:extLst>
          </p:cNvPr>
          <p:cNvSpPr txBox="1"/>
          <p:nvPr/>
        </p:nvSpPr>
        <p:spPr>
          <a:xfrm>
            <a:off x="5140873" y="1828800"/>
            <a:ext cx="1907061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u="sng" dirty="0"/>
              <a:t>ACTIVITY</a:t>
            </a:r>
          </a:p>
          <a:p>
            <a:pPr algn="ctr">
              <a:lnSpc>
                <a:spcPct val="90000"/>
              </a:lnSpc>
            </a:pPr>
            <a:endParaRPr lang="en-US" sz="3200" b="1" dirty="0"/>
          </a:p>
          <a:p>
            <a:pPr algn="ctr">
              <a:lnSpc>
                <a:spcPct val="90000"/>
              </a:lnSpc>
            </a:pPr>
            <a:endParaRPr lang="en-US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D88010-6939-4867-8881-5B2A938DBC3A}"/>
              </a:ext>
            </a:extLst>
          </p:cNvPr>
          <p:cNvSpPr txBox="1"/>
          <p:nvPr/>
        </p:nvSpPr>
        <p:spPr>
          <a:xfrm>
            <a:off x="303212" y="2971800"/>
            <a:ext cx="12016431" cy="2751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Questions to ask during interview:</a:t>
            </a:r>
          </a:p>
          <a:p>
            <a:pPr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1. What is your favorite ethnic food?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2. How often do you eat this?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3. Is this food part of your family’s heritage? Cultural background?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 Or was this food introduced to you through social circles/peer groups?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E460C8-9AA2-4F80-9D0E-E6458290F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812" y="581025"/>
            <a:ext cx="24479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0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5FF5-4719-4E4A-BD70-A401D6757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1B5D8C-8DB1-4167-B207-1624A8234522}"/>
              </a:ext>
            </a:extLst>
          </p:cNvPr>
          <p:cNvSpPr txBox="1"/>
          <p:nvPr/>
        </p:nvSpPr>
        <p:spPr>
          <a:xfrm>
            <a:off x="1991363" y="1828800"/>
            <a:ext cx="8206093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/>
              <a:t>What can we learn about our diverse cultures </a:t>
            </a:r>
          </a:p>
          <a:p>
            <a:pPr algn="ctr">
              <a:lnSpc>
                <a:spcPct val="90000"/>
              </a:lnSpc>
            </a:pPr>
            <a:r>
              <a:rPr lang="en-US" sz="3200" b="1" dirty="0"/>
              <a:t> and inclusion through the foods we eat?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7A9C7D-8D45-4642-A018-395E8E30C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36" y="2979006"/>
            <a:ext cx="3252253" cy="17373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B9E406-45C9-4E5D-810B-580AA3537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2" y="3023014"/>
            <a:ext cx="2533650" cy="1809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27A8EF-FFE9-416F-ACE1-4F8B8089B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901" y="4887843"/>
            <a:ext cx="2857500" cy="1600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156DAC-363C-4332-BD2B-D8A37AAE14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868" y="5048249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9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499</TotalTime>
  <Words>159</Words>
  <Application>Microsoft Office PowerPoint</Application>
  <PresentationFormat>Custom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Consolas</vt:lpstr>
      <vt:lpstr>Corbel</vt:lpstr>
      <vt:lpstr>Patua One</vt:lpstr>
      <vt:lpstr>proxima-nova</vt:lpstr>
      <vt:lpstr>Chalkboard 16x9</vt:lpstr>
      <vt:lpstr>INCLUSION 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INTEGRITY</dc:title>
  <dc:creator>Braun Christine</dc:creator>
  <cp:lastModifiedBy>Braun Christine</cp:lastModifiedBy>
  <cp:revision>31</cp:revision>
  <dcterms:created xsi:type="dcterms:W3CDTF">2020-01-02T17:58:27Z</dcterms:created>
  <dcterms:modified xsi:type="dcterms:W3CDTF">2020-01-05T21:21:30Z</dcterms:modified>
</cp:coreProperties>
</file>