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67" r:id="rId4"/>
    <p:sldId id="268" r:id="rId5"/>
    <p:sldId id="269" r:id="rId6"/>
    <p:sldId id="270" r:id="rId7"/>
    <p:sldId id="271" r:id="rId8"/>
    <p:sldId id="272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67" d="100"/>
          <a:sy n="67" d="100"/>
        </p:scale>
        <p:origin x="644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1/5/2020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1/5/2020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INTEGRITY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Created by Christine Braun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75D11-D03E-47F2-8520-5B20275C6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94" y="685800"/>
            <a:ext cx="313721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EDFA9D-FDE3-4B76-83C6-62EE4FDC583F}"/>
              </a:ext>
            </a:extLst>
          </p:cNvPr>
          <p:cNvSpPr/>
          <p:nvPr/>
        </p:nvSpPr>
        <p:spPr>
          <a:xfrm>
            <a:off x="1141412" y="3429000"/>
            <a:ext cx="9905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What is a trait, behavior or attitude that demonstrates integrity/honesty/morality ?  </a:t>
            </a:r>
          </a:p>
          <a:p>
            <a:r>
              <a:rPr lang="en-US" sz="2800" dirty="0"/>
              <a:t>Write this on a post-it note. </a:t>
            </a:r>
          </a:p>
          <a:p>
            <a:r>
              <a:rPr lang="en-US" sz="2800" dirty="0"/>
              <a:t>Stick all notes on the board. </a:t>
            </a:r>
          </a:p>
          <a:p>
            <a:r>
              <a:rPr lang="en-US" sz="2800" dirty="0"/>
              <a:t>You have 5 minutes. </a:t>
            </a:r>
          </a:p>
          <a:p>
            <a:r>
              <a:rPr lang="en-US" sz="2800" dirty="0"/>
              <a:t>We will develop a definition of integrity based on your responses.  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19CD2-E43F-4EBC-BF11-D43A5EA9ED32}"/>
              </a:ext>
            </a:extLst>
          </p:cNvPr>
          <p:cNvSpPr txBox="1"/>
          <p:nvPr/>
        </p:nvSpPr>
        <p:spPr>
          <a:xfrm>
            <a:off x="1751012" y="1981200"/>
            <a:ext cx="281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INTEGRITY?</a:t>
            </a:r>
          </a:p>
        </p:txBody>
      </p:sp>
      <p:pic>
        <p:nvPicPr>
          <p:cNvPr id="1026" name="Picture 2" descr="Image result for post it note">
            <a:extLst>
              <a:ext uri="{FF2B5EF4-FFF2-40B4-BE49-F238E27FC236}">
                <a16:creationId xmlns:a16="http://schemas.microsoft.com/office/drawing/2014/main" id="{CC4506D0-0F6E-4F9C-94FA-825FD5AE7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2" y="1729740"/>
            <a:ext cx="1967606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DE653-80C8-4D2A-A849-E42C223E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3BA7D-FE52-4D7D-B796-D8506BF03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1676400"/>
            <a:ext cx="3175000" cy="2387600"/>
          </a:xfrm>
          <a:prstGeom prst="rect">
            <a:avLst/>
          </a:prstGeom>
        </p:spPr>
      </p:pic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653A93F-CCC6-4C04-8E74-8A09B64C8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456708"/>
              </p:ext>
            </p:extLst>
          </p:nvPr>
        </p:nvGraphicFramePr>
        <p:xfrm>
          <a:off x="6111874" y="990600"/>
          <a:ext cx="3886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4" imgW="3886002" imgH="5028936" progId="AcroExch.Document.DC">
                  <p:embed/>
                </p:oleObj>
              </mc:Choice>
              <mc:Fallback>
                <p:oleObj name="Acrobat Document" r:id="rId4" imgW="3886002" imgH="50289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1874" y="990600"/>
                        <a:ext cx="3886200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33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C24E-B130-46CC-9864-2BFC46D3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49FBA-7BDA-4818-A13A-5595087EB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12" y="1737042"/>
            <a:ext cx="7062032" cy="48463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28623B-6D2B-45C1-9BE3-F5B5989560A9}"/>
              </a:ext>
            </a:extLst>
          </p:cNvPr>
          <p:cNvSpPr/>
          <p:nvPr/>
        </p:nvSpPr>
        <p:spPr>
          <a:xfrm>
            <a:off x="379412" y="2590800"/>
            <a:ext cx="381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tua One"/>
              </a:rPr>
              <a:t>Taunting &amp; Bullying</a:t>
            </a:r>
          </a:p>
          <a:p>
            <a:pPr algn="ctr"/>
            <a:r>
              <a:rPr lang="en-US" sz="3200" b="1" dirty="0">
                <a:latin typeface="proxima-nova"/>
              </a:rPr>
              <a:t>by: Irina Petukhova, Moscow, Russia</a:t>
            </a:r>
            <a:endParaRPr lang="en-US" sz="3200" b="1" i="0" dirty="0">
              <a:effectLst/>
              <a:latin typeface="proxima-nova"/>
            </a:endParaRPr>
          </a:p>
        </p:txBody>
      </p:sp>
    </p:spTree>
    <p:extLst>
      <p:ext uri="{BB962C8B-B14F-4D97-AF65-F5344CB8AC3E}">
        <p14:creationId xmlns:p14="http://schemas.microsoft.com/office/powerpoint/2010/main" val="327463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C24E-B130-46CC-9864-2BFC46D3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49FBA-7BDA-4818-A13A-5595087EB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81" y="1737042"/>
            <a:ext cx="7062032" cy="48463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ED13E6-68E5-4468-BD12-F4D55DE47E50}"/>
              </a:ext>
            </a:extLst>
          </p:cNvPr>
          <p:cNvSpPr/>
          <p:nvPr/>
        </p:nvSpPr>
        <p:spPr>
          <a:xfrm>
            <a:off x="303212" y="2057400"/>
            <a:ext cx="441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latin typeface="proxima-nova"/>
              </a:rPr>
              <a:t>Crushing another's spirit doesn't make you stronger; it makes us all weaker.</a:t>
            </a:r>
          </a:p>
          <a:p>
            <a:pPr algn="just"/>
            <a:endParaRPr lang="en-US" sz="2400" b="1" i="1" dirty="0">
              <a:latin typeface="proxima-nova"/>
            </a:endParaRPr>
          </a:p>
          <a:p>
            <a:pPr algn="just"/>
            <a:r>
              <a:rPr lang="en-US" sz="2400" b="1" i="1" dirty="0">
                <a:latin typeface="proxima-nova"/>
              </a:rPr>
              <a:t>Quote by:</a:t>
            </a:r>
          </a:p>
          <a:p>
            <a:pPr algn="just"/>
            <a:r>
              <a:rPr lang="en-US" sz="2400" b="1" i="1" dirty="0">
                <a:latin typeface="proxima-nova"/>
              </a:rPr>
              <a:t>Shashanna Prince, </a:t>
            </a:r>
          </a:p>
          <a:p>
            <a:pPr algn="just"/>
            <a:r>
              <a:rPr lang="en-US" sz="2400" b="1" i="1" dirty="0">
                <a:latin typeface="proxima-nova"/>
              </a:rPr>
              <a:t>New Ellenton,</a:t>
            </a:r>
          </a:p>
          <a:p>
            <a:pPr algn="just"/>
            <a:r>
              <a:rPr lang="en-US" sz="2400" b="1" i="1" dirty="0">
                <a:latin typeface="proxima-nova"/>
              </a:rPr>
              <a:t>South Carolina</a:t>
            </a:r>
            <a:endParaRPr lang="en-US" sz="2400" b="1" i="1" dirty="0">
              <a:effectLst/>
              <a:latin typeface="proxima-nova"/>
            </a:endParaRPr>
          </a:p>
        </p:txBody>
      </p:sp>
    </p:spTree>
    <p:extLst>
      <p:ext uri="{BB962C8B-B14F-4D97-AF65-F5344CB8AC3E}">
        <p14:creationId xmlns:p14="http://schemas.microsoft.com/office/powerpoint/2010/main" val="332561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29A5-B02C-42DB-93EB-4F21861E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5</a:t>
            </a:r>
          </a:p>
        </p:txBody>
      </p:sp>
      <p:pic>
        <p:nvPicPr>
          <p:cNvPr id="3074" name="Picture 2" descr="https://www.embracingourdifferences.org/images/directory/gallery/2020/2044_lrg.jpg">
            <a:extLst>
              <a:ext uri="{FF2B5EF4-FFF2-40B4-BE49-F238E27FC236}">
                <a16:creationId xmlns:a16="http://schemas.microsoft.com/office/drawing/2014/main" id="{734E770B-306E-4B92-B176-EFAC2C3A5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905000"/>
            <a:ext cx="6540964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809129-3112-4C2E-83B8-CFBC1612209F}"/>
              </a:ext>
            </a:extLst>
          </p:cNvPr>
          <p:cNvSpPr/>
          <p:nvPr/>
        </p:nvSpPr>
        <p:spPr>
          <a:xfrm>
            <a:off x="8075612" y="2362200"/>
            <a:ext cx="35814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Patua One"/>
              </a:rPr>
              <a:t>What Are You Looking For?</a:t>
            </a:r>
          </a:p>
          <a:p>
            <a:pPr algn="ctr"/>
            <a:r>
              <a:rPr lang="en-US" sz="2800" b="1" dirty="0">
                <a:latin typeface="proxima-nova"/>
              </a:rPr>
              <a:t>by: Pei Shuen Liew, The One Academy, Petaling Jaya, Malaysia</a:t>
            </a:r>
            <a:br>
              <a:rPr lang="en-US" sz="2800" b="1" dirty="0">
                <a:latin typeface="proxima-nova"/>
              </a:rPr>
            </a:br>
            <a:r>
              <a:rPr lang="en-US" sz="2800" b="1" dirty="0">
                <a:latin typeface="proxima-nova"/>
              </a:rPr>
              <a:t>teacher: Christopher Reis</a:t>
            </a:r>
            <a:endParaRPr lang="en-US" sz="2800" b="1" i="0" dirty="0">
              <a:effectLst/>
              <a:latin typeface="proxima-nova"/>
            </a:endParaRPr>
          </a:p>
        </p:txBody>
      </p:sp>
    </p:spTree>
    <p:extLst>
      <p:ext uri="{BB962C8B-B14F-4D97-AF65-F5344CB8AC3E}">
        <p14:creationId xmlns:p14="http://schemas.microsoft.com/office/powerpoint/2010/main" val="30567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29A5-B02C-42DB-93EB-4F21861E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6</a:t>
            </a:r>
          </a:p>
        </p:txBody>
      </p:sp>
      <p:pic>
        <p:nvPicPr>
          <p:cNvPr id="3074" name="Picture 2" descr="https://www.embracingourdifferences.org/images/directory/gallery/2020/2044_lrg.jpg">
            <a:extLst>
              <a:ext uri="{FF2B5EF4-FFF2-40B4-BE49-F238E27FC236}">
                <a16:creationId xmlns:a16="http://schemas.microsoft.com/office/drawing/2014/main" id="{734E770B-306E-4B92-B176-EFAC2C3A5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905000"/>
            <a:ext cx="6540964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5BB934-E166-4323-AF4B-E59D01C5E80E}"/>
              </a:ext>
            </a:extLst>
          </p:cNvPr>
          <p:cNvSpPr/>
          <p:nvPr/>
        </p:nvSpPr>
        <p:spPr>
          <a:xfrm>
            <a:off x="7811453" y="2438400"/>
            <a:ext cx="38846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latin typeface="proxima-nova"/>
              </a:rPr>
              <a:t>Your track in life should not be determined by what side of the tracks you come from.</a:t>
            </a:r>
          </a:p>
          <a:p>
            <a:pPr algn="just"/>
            <a:endParaRPr lang="en-US" sz="2800" b="1" i="1" dirty="0">
              <a:latin typeface="proxima-nova"/>
            </a:endParaRPr>
          </a:p>
          <a:p>
            <a:pPr algn="just"/>
            <a:r>
              <a:rPr lang="en-US" sz="2800" b="1" i="1" dirty="0">
                <a:latin typeface="proxima-nova"/>
              </a:rPr>
              <a:t>quote by: Seth Morano, Sarasota, Florida</a:t>
            </a:r>
            <a:endParaRPr lang="en-US" sz="2800" b="1" i="1" dirty="0">
              <a:effectLst/>
              <a:latin typeface="proxima-nova"/>
            </a:endParaRPr>
          </a:p>
        </p:txBody>
      </p:sp>
    </p:spTree>
    <p:extLst>
      <p:ext uri="{BB962C8B-B14F-4D97-AF65-F5344CB8AC3E}">
        <p14:creationId xmlns:p14="http://schemas.microsoft.com/office/powerpoint/2010/main" val="19757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5FF5-4719-4E4A-BD70-A401D6757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46770-3C0B-4721-81BE-842E66537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5" y="2914649"/>
            <a:ext cx="5196588" cy="3566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C37B8B-65A4-41A0-B308-BC6FF5953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2865120"/>
            <a:ext cx="5206074" cy="3566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1B5D8C-8DB1-4167-B207-1624A8234522}"/>
              </a:ext>
            </a:extLst>
          </p:cNvPr>
          <p:cNvSpPr txBox="1"/>
          <p:nvPr/>
        </p:nvSpPr>
        <p:spPr>
          <a:xfrm>
            <a:off x="2151036" y="1827734"/>
            <a:ext cx="834395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What does the word INTEGRITY mean to you?</a:t>
            </a:r>
          </a:p>
        </p:txBody>
      </p:sp>
    </p:spTree>
    <p:extLst>
      <p:ext uri="{BB962C8B-B14F-4D97-AF65-F5344CB8AC3E}">
        <p14:creationId xmlns:p14="http://schemas.microsoft.com/office/powerpoint/2010/main" val="156009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185</TotalTime>
  <Words>137</Words>
  <Application>Microsoft Office PowerPoint</Application>
  <PresentationFormat>Custom</PresentationFormat>
  <Paragraphs>29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Consolas</vt:lpstr>
      <vt:lpstr>Corbel</vt:lpstr>
      <vt:lpstr>Patua One</vt:lpstr>
      <vt:lpstr>proxima-nova</vt:lpstr>
      <vt:lpstr>Chalkboard 16x9</vt:lpstr>
      <vt:lpstr>Acrobat Document</vt:lpstr>
      <vt:lpstr>INTEGRITY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INTEGRITY</dc:title>
  <dc:creator>Braun Christine</dc:creator>
  <cp:lastModifiedBy>Braun Christine</cp:lastModifiedBy>
  <cp:revision>15</cp:revision>
  <dcterms:created xsi:type="dcterms:W3CDTF">2020-01-02T17:58:27Z</dcterms:created>
  <dcterms:modified xsi:type="dcterms:W3CDTF">2020-01-05T21:24:41Z</dcterms:modified>
</cp:coreProperties>
</file>