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8" r:id="rId4"/>
    <p:sldId id="273" r:id="rId5"/>
    <p:sldId id="270" r:id="rId6"/>
    <p:sldId id="274" r:id="rId7"/>
    <p:sldId id="272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1/5/2020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1/5/2020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1/5/2020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sZRwJ0oHDD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RESPECT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Created by Christine Braun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75D11-D03E-47F2-8520-5B20275C6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94" y="685800"/>
            <a:ext cx="313721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DFA9D-FDE3-4B76-83C6-62EE4FDC583F}"/>
              </a:ext>
            </a:extLst>
          </p:cNvPr>
          <p:cNvSpPr/>
          <p:nvPr/>
        </p:nvSpPr>
        <p:spPr>
          <a:xfrm>
            <a:off x="4799012" y="2245370"/>
            <a:ext cx="7044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Brainstorm - Who is worthy of respect?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19CD2-E43F-4EBC-BF11-D43A5EA9ED32}"/>
              </a:ext>
            </a:extLst>
          </p:cNvPr>
          <p:cNvSpPr txBox="1"/>
          <p:nvPr/>
        </p:nvSpPr>
        <p:spPr>
          <a:xfrm>
            <a:off x="1522414" y="186064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RESPECT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2AC69-515F-4163-91BB-C752302C0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7" y="2819400"/>
            <a:ext cx="3413760" cy="192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922C7E-16A5-419E-BA38-01F19AF65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51" y="3037851"/>
            <a:ext cx="3589622" cy="2103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F37D12-9449-45B2-8AC0-A300BC948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16" y="3469670"/>
            <a:ext cx="2437628" cy="3017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67B412-0E1C-4C3B-8508-AC4410B526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3378230"/>
            <a:ext cx="2239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C4717-DA04-4E46-957D-38367D81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73" y="1691580"/>
            <a:ext cx="7130340" cy="4937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D556DA-E689-44F4-9439-BE42DABABC1C}"/>
              </a:ext>
            </a:extLst>
          </p:cNvPr>
          <p:cNvSpPr/>
          <p:nvPr/>
        </p:nvSpPr>
        <p:spPr>
          <a:xfrm>
            <a:off x="684212" y="266700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Patua One"/>
              </a:rPr>
              <a:t>Can I Touch Your Hair?</a:t>
            </a:r>
          </a:p>
          <a:p>
            <a:pPr algn="ctr"/>
            <a:r>
              <a:rPr lang="en-US" sz="2800" b="1" u="sng" dirty="0">
                <a:latin typeface="Patua One"/>
              </a:rPr>
              <a:t>Best in Show Adult</a:t>
            </a:r>
          </a:p>
          <a:p>
            <a:pPr algn="ctr"/>
            <a:r>
              <a:rPr lang="en-US" sz="2800" b="1" dirty="0">
                <a:latin typeface="proxima-nova"/>
              </a:rPr>
              <a:t>by: Habib Hajallie, Dartford, United Kingdom</a:t>
            </a:r>
            <a:endParaRPr lang="en-US" sz="2800" b="1" i="0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2746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C24E-B130-46CC-9864-2BFC46D3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C4717-DA04-4E46-957D-38367D816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683702"/>
            <a:ext cx="7130340" cy="4937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3387EC-668B-448B-807B-64011543DCA6}"/>
              </a:ext>
            </a:extLst>
          </p:cNvPr>
          <p:cNvSpPr/>
          <p:nvPr/>
        </p:nvSpPr>
        <p:spPr>
          <a:xfrm>
            <a:off x="8228012" y="2286000"/>
            <a:ext cx="3657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latin typeface="proxima-nova"/>
              </a:rPr>
              <a:t>One can be present, but not feel included. True inclusion is when you're seen, heard and respected.</a:t>
            </a:r>
          </a:p>
          <a:p>
            <a:pPr algn="just"/>
            <a:r>
              <a:rPr lang="en-US" sz="2800" b="1" i="1" dirty="0">
                <a:latin typeface="proxima-nova"/>
              </a:rPr>
              <a:t>Quote by:</a:t>
            </a:r>
          </a:p>
          <a:p>
            <a:pPr algn="just"/>
            <a:r>
              <a:rPr lang="en-US" sz="2800" b="1" i="1" dirty="0">
                <a:latin typeface="proxima-nova"/>
              </a:rPr>
              <a:t>Jana Quismundo, </a:t>
            </a:r>
          </a:p>
          <a:p>
            <a:pPr algn="just"/>
            <a:r>
              <a:rPr lang="en-US" sz="2800" b="1" i="1" dirty="0">
                <a:latin typeface="proxima-nova"/>
              </a:rPr>
              <a:t>Berlin, Germany</a:t>
            </a:r>
            <a:endParaRPr lang="en-US" sz="2800" b="1" i="1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19020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A5-B02C-42DB-93EB-4F21861E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68D3C-F61E-4F23-8942-0F73A039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676400"/>
            <a:ext cx="6366074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ED3434-02FC-4B4D-BF29-BD25104DB6E3}"/>
              </a:ext>
            </a:extLst>
          </p:cNvPr>
          <p:cNvSpPr/>
          <p:nvPr/>
        </p:nvSpPr>
        <p:spPr>
          <a:xfrm>
            <a:off x="7466012" y="2962096"/>
            <a:ext cx="42656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tua One"/>
              </a:rPr>
              <a:t>I Have a Dream</a:t>
            </a:r>
          </a:p>
          <a:p>
            <a:pPr algn="ctr"/>
            <a:r>
              <a:rPr lang="en-US" sz="3200" b="1" u="sng" dirty="0">
                <a:latin typeface="Patua One"/>
              </a:rPr>
              <a:t>Best in Show Student</a:t>
            </a:r>
          </a:p>
          <a:p>
            <a:pPr algn="ctr"/>
            <a:r>
              <a:rPr lang="en-US" sz="3200" b="1" dirty="0">
                <a:latin typeface="proxima-nova"/>
              </a:rPr>
              <a:t>by: Shangxi Wu, </a:t>
            </a:r>
          </a:p>
          <a:p>
            <a:pPr algn="ctr"/>
            <a:r>
              <a:rPr lang="en-US" sz="3200" b="1" dirty="0">
                <a:latin typeface="proxima-nova"/>
              </a:rPr>
              <a:t>11th Grade, </a:t>
            </a:r>
          </a:p>
          <a:p>
            <a:pPr algn="ctr"/>
            <a:r>
              <a:rPr lang="en-US" sz="3200" b="1" dirty="0">
                <a:latin typeface="proxima-nova"/>
              </a:rPr>
              <a:t>Pleasanton, California</a:t>
            </a:r>
            <a:endParaRPr lang="en-US" sz="3200" b="1" i="0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0567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9A5-B02C-42DB-93EB-4F21861E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68D3C-F61E-4F23-8942-0F73A039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724768"/>
            <a:ext cx="6366074" cy="502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8D546E-C4AB-43B4-843D-33DAE29551B0}"/>
              </a:ext>
            </a:extLst>
          </p:cNvPr>
          <p:cNvSpPr/>
          <p:nvPr/>
        </p:nvSpPr>
        <p:spPr>
          <a:xfrm>
            <a:off x="608012" y="2133600"/>
            <a:ext cx="44942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proxima-nova"/>
              </a:rPr>
              <a:t>Living life as an amputee is the ability to stand tall like a mountain, even when you have no feet.</a:t>
            </a:r>
          </a:p>
          <a:p>
            <a:pPr algn="just"/>
            <a:r>
              <a:rPr lang="en-US" sz="3200" b="1" i="1" dirty="0">
                <a:latin typeface="proxima-nova"/>
              </a:rPr>
              <a:t>quote by:</a:t>
            </a:r>
          </a:p>
          <a:p>
            <a:pPr algn="just"/>
            <a:r>
              <a:rPr lang="en-US" sz="3200" b="1" i="1" dirty="0">
                <a:latin typeface="proxima-nova"/>
              </a:rPr>
              <a:t>Marsha Danzig, </a:t>
            </a:r>
          </a:p>
          <a:p>
            <a:pPr algn="just"/>
            <a:r>
              <a:rPr lang="en-US" sz="3200" b="1" i="1" dirty="0">
                <a:latin typeface="proxima-nova"/>
              </a:rPr>
              <a:t>Dayton, Ohio</a:t>
            </a:r>
            <a:endParaRPr lang="en-US" sz="3200" b="1" i="1" dirty="0">
              <a:effectLst/>
              <a:latin typeface="proxima-nova"/>
            </a:endParaRPr>
          </a:p>
        </p:txBody>
      </p:sp>
    </p:spTree>
    <p:extLst>
      <p:ext uri="{BB962C8B-B14F-4D97-AF65-F5344CB8AC3E}">
        <p14:creationId xmlns:p14="http://schemas.microsoft.com/office/powerpoint/2010/main" val="31699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5FF5-4719-4E4A-BD70-A401D675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5D8C-8DB1-4167-B207-1624A8234522}"/>
              </a:ext>
            </a:extLst>
          </p:cNvPr>
          <p:cNvSpPr txBox="1"/>
          <p:nvPr/>
        </p:nvSpPr>
        <p:spPr>
          <a:xfrm>
            <a:off x="932582" y="1828800"/>
            <a:ext cx="10323660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How can a person show dignity and respect for all people,</a:t>
            </a:r>
          </a:p>
          <a:p>
            <a:pPr algn="ctr">
              <a:lnSpc>
                <a:spcPct val="90000"/>
              </a:lnSpc>
            </a:pPr>
            <a:r>
              <a:rPr lang="en-US" sz="3200" b="1" dirty="0"/>
              <a:t>no matter who they are?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A13B195-6E5B-4AB3-AA1C-38DD78A28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92" y="3340929"/>
            <a:ext cx="51946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333</TotalTime>
  <Words>128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Consolas</vt:lpstr>
      <vt:lpstr>Corbel</vt:lpstr>
      <vt:lpstr>Patua One</vt:lpstr>
      <vt:lpstr>proxima-nova</vt:lpstr>
      <vt:lpstr>Chalkboard 16x9</vt:lpstr>
      <vt:lpstr>RESPECT 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</dc:title>
  <dc:creator>Braun Christine</dc:creator>
  <cp:lastModifiedBy>Braun Christine</cp:lastModifiedBy>
  <cp:revision>25</cp:revision>
  <dcterms:created xsi:type="dcterms:W3CDTF">2020-01-02T17:58:27Z</dcterms:created>
  <dcterms:modified xsi:type="dcterms:W3CDTF">2020-01-05T21:22:44Z</dcterms:modified>
</cp:coreProperties>
</file>