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sldIdLst>
    <p:sldId id="256" r:id="rId5"/>
    <p:sldId id="257" r:id="rId6"/>
    <p:sldId id="258" r:id="rId7"/>
    <p:sldId id="259" r:id="rId8"/>
    <p:sldId id="260" r:id="rId9"/>
    <p:sldId id="261" r:id="rId10"/>
    <p:sldId id="265" r:id="rId11"/>
    <p:sldId id="263"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C9A162-0142-489E-AD89-B538FCAED70D}" v="240" dt="2019-12-31T16:02:20.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90"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vallee Carol" userId="e4914615-e9e4-481c-a0fc-8684dda9f5c9" providerId="ADAL" clId="{DA433FAF-E515-4796-9175-389A4A32E5FE}"/>
    <pc:docChg chg="custSel addSld delSld modSld sldOrd">
      <pc:chgData name="Lavallee Carol" userId="e4914615-e9e4-481c-a0fc-8684dda9f5c9" providerId="ADAL" clId="{DA433FAF-E515-4796-9175-389A4A32E5FE}" dt="2019-12-29T20:54:29.380" v="327" actId="20577"/>
      <pc:docMkLst>
        <pc:docMk/>
      </pc:docMkLst>
      <pc:sldChg chg="modSp">
        <pc:chgData name="Lavallee Carol" userId="e4914615-e9e4-481c-a0fc-8684dda9f5c9" providerId="ADAL" clId="{DA433FAF-E515-4796-9175-389A4A32E5FE}" dt="2019-12-29T20:50:12.808" v="314" actId="20577"/>
        <pc:sldMkLst>
          <pc:docMk/>
          <pc:sldMk cId="1969024612" sldId="256"/>
        </pc:sldMkLst>
        <pc:spChg chg="mod">
          <ac:chgData name="Lavallee Carol" userId="e4914615-e9e4-481c-a0fc-8684dda9f5c9" providerId="ADAL" clId="{DA433FAF-E515-4796-9175-389A4A32E5FE}" dt="2019-12-29T20:50:12.808" v="314" actId="20577"/>
          <ac:spMkLst>
            <pc:docMk/>
            <pc:sldMk cId="1969024612" sldId="256"/>
            <ac:spMk id="2" creationId="{ABABFE56-4019-4D47-8887-F65A876185AB}"/>
          </ac:spMkLst>
        </pc:spChg>
      </pc:sldChg>
      <pc:sldChg chg="addSp modSp add">
        <pc:chgData name="Lavallee Carol" userId="e4914615-e9e4-481c-a0fc-8684dda9f5c9" providerId="ADAL" clId="{DA433FAF-E515-4796-9175-389A4A32E5FE}" dt="2019-12-29T20:36:32.140" v="178" actId="1076"/>
        <pc:sldMkLst>
          <pc:docMk/>
          <pc:sldMk cId="3627316630" sldId="257"/>
        </pc:sldMkLst>
        <pc:spChg chg="mod">
          <ac:chgData name="Lavallee Carol" userId="e4914615-e9e4-481c-a0fc-8684dda9f5c9" providerId="ADAL" clId="{DA433FAF-E515-4796-9175-389A4A32E5FE}" dt="2019-12-29T20:17:08.194" v="7" actId="20577"/>
          <ac:spMkLst>
            <pc:docMk/>
            <pc:sldMk cId="3627316630" sldId="257"/>
            <ac:spMk id="2" creationId="{489271B2-3617-4C2F-8E22-DEBEC3BD82DE}"/>
          </ac:spMkLst>
        </pc:spChg>
        <pc:spChg chg="mod">
          <ac:chgData name="Lavallee Carol" userId="e4914615-e9e4-481c-a0fc-8684dda9f5c9" providerId="ADAL" clId="{DA433FAF-E515-4796-9175-389A4A32E5FE}" dt="2019-12-29T20:19:25.834" v="55" actId="115"/>
          <ac:spMkLst>
            <pc:docMk/>
            <pc:sldMk cId="3627316630" sldId="257"/>
            <ac:spMk id="3" creationId="{B03FB636-B0C8-4274-90B6-BE3ACD291E03}"/>
          </ac:spMkLst>
        </pc:spChg>
        <pc:graphicFrameChg chg="add mod">
          <ac:chgData name="Lavallee Carol" userId="e4914615-e9e4-481c-a0fc-8684dda9f5c9" providerId="ADAL" clId="{DA433FAF-E515-4796-9175-389A4A32E5FE}" dt="2019-12-29T20:36:32.140" v="178" actId="1076"/>
          <ac:graphicFrameMkLst>
            <pc:docMk/>
            <pc:sldMk cId="3627316630" sldId="257"/>
            <ac:graphicFrameMk id="5" creationId="{D00014BB-ACBB-4BF8-B8A9-C34F5051B1A3}"/>
          </ac:graphicFrameMkLst>
        </pc:graphicFrameChg>
        <pc:picChg chg="add mod">
          <ac:chgData name="Lavallee Carol" userId="e4914615-e9e4-481c-a0fc-8684dda9f5c9" providerId="ADAL" clId="{DA433FAF-E515-4796-9175-389A4A32E5FE}" dt="2019-12-29T20:31:16.492" v="176"/>
          <ac:picMkLst>
            <pc:docMk/>
            <pc:sldMk cId="3627316630" sldId="257"/>
            <ac:picMk id="4" creationId="{3F26E598-25AF-4A0D-8B22-9544530D53E7}"/>
          </ac:picMkLst>
        </pc:picChg>
      </pc:sldChg>
      <pc:sldChg chg="addSp modSp add">
        <pc:chgData name="Lavallee Carol" userId="e4914615-e9e4-481c-a0fc-8684dda9f5c9" providerId="ADAL" clId="{DA433FAF-E515-4796-9175-389A4A32E5FE}" dt="2019-12-29T20:27:46.851" v="164"/>
        <pc:sldMkLst>
          <pc:docMk/>
          <pc:sldMk cId="207441746" sldId="258"/>
        </pc:sldMkLst>
        <pc:spChg chg="mod">
          <ac:chgData name="Lavallee Carol" userId="e4914615-e9e4-481c-a0fc-8684dda9f5c9" providerId="ADAL" clId="{DA433FAF-E515-4796-9175-389A4A32E5FE}" dt="2019-12-29T20:19:46.577" v="63" actId="20577"/>
          <ac:spMkLst>
            <pc:docMk/>
            <pc:sldMk cId="207441746" sldId="258"/>
            <ac:spMk id="2" creationId="{512145D1-72DA-4ED8-9EFA-333A644DEC17}"/>
          </ac:spMkLst>
        </pc:spChg>
        <pc:spChg chg="mod">
          <ac:chgData name="Lavallee Carol" userId="e4914615-e9e4-481c-a0fc-8684dda9f5c9" providerId="ADAL" clId="{DA433FAF-E515-4796-9175-389A4A32E5FE}" dt="2019-12-29T20:24:50.795" v="140" actId="114"/>
          <ac:spMkLst>
            <pc:docMk/>
            <pc:sldMk cId="207441746" sldId="258"/>
            <ac:spMk id="3" creationId="{A99AF9FC-90BB-4550-9670-39060AC031A0}"/>
          </ac:spMkLst>
        </pc:spChg>
        <pc:picChg chg="add">
          <ac:chgData name="Lavallee Carol" userId="e4914615-e9e4-481c-a0fc-8684dda9f5c9" providerId="ADAL" clId="{DA433FAF-E515-4796-9175-389A4A32E5FE}" dt="2019-12-29T20:27:46.851" v="164"/>
          <ac:picMkLst>
            <pc:docMk/>
            <pc:sldMk cId="207441746" sldId="258"/>
            <ac:picMk id="4" creationId="{68F108E7-35FB-47AB-AD89-81112EF89D88}"/>
          </ac:picMkLst>
        </pc:picChg>
      </pc:sldChg>
      <pc:sldChg chg="addSp modSp add">
        <pc:chgData name="Lavallee Carol" userId="e4914615-e9e4-481c-a0fc-8684dda9f5c9" providerId="ADAL" clId="{DA433FAF-E515-4796-9175-389A4A32E5FE}" dt="2019-12-29T20:53:08.871" v="315" actId="403"/>
        <pc:sldMkLst>
          <pc:docMk/>
          <pc:sldMk cId="222623219" sldId="259"/>
        </pc:sldMkLst>
        <pc:spChg chg="mod">
          <ac:chgData name="Lavallee Carol" userId="e4914615-e9e4-481c-a0fc-8684dda9f5c9" providerId="ADAL" clId="{DA433FAF-E515-4796-9175-389A4A32E5FE}" dt="2019-12-29T20:23:05.724" v="116" actId="20577"/>
          <ac:spMkLst>
            <pc:docMk/>
            <pc:sldMk cId="222623219" sldId="259"/>
            <ac:spMk id="2" creationId="{512145D1-72DA-4ED8-9EFA-333A644DEC17}"/>
          </ac:spMkLst>
        </pc:spChg>
        <pc:spChg chg="mod">
          <ac:chgData name="Lavallee Carol" userId="e4914615-e9e4-481c-a0fc-8684dda9f5c9" providerId="ADAL" clId="{DA433FAF-E515-4796-9175-389A4A32E5FE}" dt="2019-12-29T20:53:08.871" v="315" actId="403"/>
          <ac:spMkLst>
            <pc:docMk/>
            <pc:sldMk cId="222623219" sldId="259"/>
            <ac:spMk id="3" creationId="{A99AF9FC-90BB-4550-9670-39060AC031A0}"/>
          </ac:spMkLst>
        </pc:spChg>
        <pc:picChg chg="add mod">
          <ac:chgData name="Lavallee Carol" userId="e4914615-e9e4-481c-a0fc-8684dda9f5c9" providerId="ADAL" clId="{DA433FAF-E515-4796-9175-389A4A32E5FE}" dt="2019-12-29T20:27:53.095" v="166" actId="1076"/>
          <ac:picMkLst>
            <pc:docMk/>
            <pc:sldMk cId="222623219" sldId="259"/>
            <ac:picMk id="4" creationId="{EB14053B-E586-4E2C-9AF1-D0B1D6FA9BCD}"/>
          </ac:picMkLst>
        </pc:picChg>
      </pc:sldChg>
      <pc:sldChg chg="addSp modSp add">
        <pc:chgData name="Lavallee Carol" userId="e4914615-e9e4-481c-a0fc-8684dda9f5c9" providerId="ADAL" clId="{DA433FAF-E515-4796-9175-389A4A32E5FE}" dt="2019-12-29T20:28:02.128" v="168" actId="1076"/>
        <pc:sldMkLst>
          <pc:docMk/>
          <pc:sldMk cId="12286018" sldId="260"/>
        </pc:sldMkLst>
        <pc:spChg chg="mod">
          <ac:chgData name="Lavallee Carol" userId="e4914615-e9e4-481c-a0fc-8684dda9f5c9" providerId="ADAL" clId="{DA433FAF-E515-4796-9175-389A4A32E5FE}" dt="2019-12-29T20:24:04.614" v="132" actId="20577"/>
          <ac:spMkLst>
            <pc:docMk/>
            <pc:sldMk cId="12286018" sldId="260"/>
            <ac:spMk id="2" creationId="{512145D1-72DA-4ED8-9EFA-333A644DEC17}"/>
          </ac:spMkLst>
        </pc:spChg>
        <pc:spChg chg="mod">
          <ac:chgData name="Lavallee Carol" userId="e4914615-e9e4-481c-a0fc-8684dda9f5c9" providerId="ADAL" clId="{DA433FAF-E515-4796-9175-389A4A32E5FE}" dt="2019-12-29T20:24:39.250" v="139" actId="27636"/>
          <ac:spMkLst>
            <pc:docMk/>
            <pc:sldMk cId="12286018" sldId="260"/>
            <ac:spMk id="3" creationId="{A99AF9FC-90BB-4550-9670-39060AC031A0}"/>
          </ac:spMkLst>
        </pc:spChg>
        <pc:picChg chg="add mod">
          <ac:chgData name="Lavallee Carol" userId="e4914615-e9e4-481c-a0fc-8684dda9f5c9" providerId="ADAL" clId="{DA433FAF-E515-4796-9175-389A4A32E5FE}" dt="2019-12-29T20:28:02.128" v="168" actId="1076"/>
          <ac:picMkLst>
            <pc:docMk/>
            <pc:sldMk cId="12286018" sldId="260"/>
            <ac:picMk id="4" creationId="{51C3ADA1-8D1B-487F-9A9E-FEAFD07C10AA}"/>
          </ac:picMkLst>
        </pc:picChg>
      </pc:sldChg>
      <pc:sldChg chg="addSp delSp modSp add">
        <pc:chgData name="Lavallee Carol" userId="e4914615-e9e4-481c-a0fc-8684dda9f5c9" providerId="ADAL" clId="{DA433FAF-E515-4796-9175-389A4A32E5FE}" dt="2019-12-29T20:40:17.852" v="225" actId="1076"/>
        <pc:sldMkLst>
          <pc:docMk/>
          <pc:sldMk cId="1459664265" sldId="261"/>
        </pc:sldMkLst>
        <pc:spChg chg="mod">
          <ac:chgData name="Lavallee Carol" userId="e4914615-e9e4-481c-a0fc-8684dda9f5c9" providerId="ADAL" clId="{DA433FAF-E515-4796-9175-389A4A32E5FE}" dt="2019-12-29T20:26:02.028" v="150" actId="20577"/>
          <ac:spMkLst>
            <pc:docMk/>
            <pc:sldMk cId="1459664265" sldId="261"/>
            <ac:spMk id="2" creationId="{D50D18EB-C6D5-4678-B701-D82E00D766C7}"/>
          </ac:spMkLst>
        </pc:spChg>
        <pc:spChg chg="add del mod">
          <ac:chgData name="Lavallee Carol" userId="e4914615-e9e4-481c-a0fc-8684dda9f5c9" providerId="ADAL" clId="{DA433FAF-E515-4796-9175-389A4A32E5FE}" dt="2019-12-29T20:27:08.212" v="159"/>
          <ac:spMkLst>
            <pc:docMk/>
            <pc:sldMk cId="1459664265" sldId="261"/>
            <ac:spMk id="3" creationId="{226ED00E-6990-40E0-8698-DEB0D8E2A263}"/>
          </ac:spMkLst>
        </pc:spChg>
        <pc:spChg chg="add mod">
          <ac:chgData name="Lavallee Carol" userId="e4914615-e9e4-481c-a0fc-8684dda9f5c9" providerId="ADAL" clId="{DA433FAF-E515-4796-9175-389A4A32E5FE}" dt="2019-12-29T20:40:17.852" v="225" actId="1076"/>
          <ac:spMkLst>
            <pc:docMk/>
            <pc:sldMk cId="1459664265" sldId="261"/>
            <ac:spMk id="8" creationId="{7767EAAE-77FF-46A1-9525-4D7EE441B2F0}"/>
          </ac:spMkLst>
        </pc:spChg>
        <pc:graphicFrameChg chg="add del mod">
          <ac:chgData name="Lavallee Carol" userId="e4914615-e9e4-481c-a0fc-8684dda9f5c9" providerId="ADAL" clId="{DA433FAF-E515-4796-9175-389A4A32E5FE}" dt="2019-12-29T20:26:30.553" v="152"/>
          <ac:graphicFrameMkLst>
            <pc:docMk/>
            <pc:sldMk cId="1459664265" sldId="261"/>
            <ac:graphicFrameMk id="4" creationId="{8288C093-4283-4FA5-AFBE-494571E565CE}"/>
          </ac:graphicFrameMkLst>
        </pc:graphicFrameChg>
        <pc:picChg chg="add mod">
          <ac:chgData name="Lavallee Carol" userId="e4914615-e9e4-481c-a0fc-8684dda9f5c9" providerId="ADAL" clId="{DA433FAF-E515-4796-9175-389A4A32E5FE}" dt="2019-12-29T20:40:03.698" v="221" actId="1076"/>
          <ac:picMkLst>
            <pc:docMk/>
            <pc:sldMk cId="1459664265" sldId="261"/>
            <ac:picMk id="5" creationId="{64496C02-5F5B-4219-A87E-DA7C27D3320A}"/>
          </ac:picMkLst>
        </pc:picChg>
        <pc:picChg chg="add mod">
          <ac:chgData name="Lavallee Carol" userId="e4914615-e9e4-481c-a0fc-8684dda9f5c9" providerId="ADAL" clId="{DA433FAF-E515-4796-9175-389A4A32E5FE}" dt="2019-12-29T20:28:10.430" v="170" actId="1076"/>
          <ac:picMkLst>
            <pc:docMk/>
            <pc:sldMk cId="1459664265" sldId="261"/>
            <ac:picMk id="6" creationId="{AF4CB529-E8CD-4492-A3E9-61AB18532134}"/>
          </ac:picMkLst>
        </pc:picChg>
        <pc:picChg chg="add mod">
          <ac:chgData name="Lavallee Carol" userId="e4914615-e9e4-481c-a0fc-8684dda9f5c9" providerId="ADAL" clId="{DA433FAF-E515-4796-9175-389A4A32E5FE}" dt="2019-12-29T20:40:05.816" v="222" actId="1076"/>
          <ac:picMkLst>
            <pc:docMk/>
            <pc:sldMk cId="1459664265" sldId="261"/>
            <ac:picMk id="7" creationId="{CC4B2E2A-88C8-44AF-8D85-9034212E1C97}"/>
          </ac:picMkLst>
        </pc:picChg>
      </pc:sldChg>
      <pc:sldChg chg="addSp delSp modSp add">
        <pc:chgData name="Lavallee Carol" userId="e4914615-e9e4-481c-a0fc-8684dda9f5c9" providerId="ADAL" clId="{DA433FAF-E515-4796-9175-389A4A32E5FE}" dt="2019-12-29T20:44:54.183" v="270" actId="14100"/>
        <pc:sldMkLst>
          <pc:docMk/>
          <pc:sldMk cId="2579767696" sldId="263"/>
        </pc:sldMkLst>
        <pc:spChg chg="mod">
          <ac:chgData name="Lavallee Carol" userId="e4914615-e9e4-481c-a0fc-8684dda9f5c9" providerId="ADAL" clId="{DA433FAF-E515-4796-9175-389A4A32E5FE}" dt="2019-12-29T20:41:39.913" v="236" actId="20577"/>
          <ac:spMkLst>
            <pc:docMk/>
            <pc:sldMk cId="2579767696" sldId="263"/>
            <ac:spMk id="2" creationId="{D50D18EB-C6D5-4678-B701-D82E00D766C7}"/>
          </ac:spMkLst>
        </pc:spChg>
        <pc:spChg chg="del">
          <ac:chgData name="Lavallee Carol" userId="e4914615-e9e4-481c-a0fc-8684dda9f5c9" providerId="ADAL" clId="{DA433FAF-E515-4796-9175-389A4A32E5FE}" dt="2019-12-29T20:43:29.134" v="253" actId="478"/>
          <ac:spMkLst>
            <pc:docMk/>
            <pc:sldMk cId="2579767696" sldId="263"/>
            <ac:spMk id="3" creationId="{D80494EF-708A-456B-87F2-70A0CBEE17A5}"/>
          </ac:spMkLst>
        </pc:spChg>
        <pc:spChg chg="add mod">
          <ac:chgData name="Lavallee Carol" userId="e4914615-e9e4-481c-a0fc-8684dda9f5c9" providerId="ADAL" clId="{DA433FAF-E515-4796-9175-389A4A32E5FE}" dt="2019-12-29T20:43:23.549" v="252" actId="403"/>
          <ac:spMkLst>
            <pc:docMk/>
            <pc:sldMk cId="2579767696" sldId="263"/>
            <ac:spMk id="7" creationId="{21DDF5A0-FA9E-413E-B409-715BEBBE88FD}"/>
          </ac:spMkLst>
        </pc:spChg>
        <pc:spChg chg="add mod">
          <ac:chgData name="Lavallee Carol" userId="e4914615-e9e4-481c-a0fc-8684dda9f5c9" providerId="ADAL" clId="{DA433FAF-E515-4796-9175-389A4A32E5FE}" dt="2019-12-29T20:44:49.885" v="269" actId="14100"/>
          <ac:spMkLst>
            <pc:docMk/>
            <pc:sldMk cId="2579767696" sldId="263"/>
            <ac:spMk id="8" creationId="{8EC68AA3-1BA9-4BA9-890F-787C070D0C06}"/>
          </ac:spMkLst>
        </pc:spChg>
        <pc:spChg chg="add mod">
          <ac:chgData name="Lavallee Carol" userId="e4914615-e9e4-481c-a0fc-8684dda9f5c9" providerId="ADAL" clId="{DA433FAF-E515-4796-9175-389A4A32E5FE}" dt="2019-12-29T20:44:54.183" v="270" actId="14100"/>
          <ac:spMkLst>
            <pc:docMk/>
            <pc:sldMk cId="2579767696" sldId="263"/>
            <ac:spMk id="9" creationId="{62385D43-217B-474B-926D-20F365450054}"/>
          </ac:spMkLst>
        </pc:spChg>
        <pc:picChg chg="del">
          <ac:chgData name="Lavallee Carol" userId="e4914615-e9e4-481c-a0fc-8684dda9f5c9" providerId="ADAL" clId="{DA433FAF-E515-4796-9175-389A4A32E5FE}" dt="2019-12-29T20:39:03.276" v="213" actId="478"/>
          <ac:picMkLst>
            <pc:docMk/>
            <pc:sldMk cId="2579767696" sldId="263"/>
            <ac:picMk id="5" creationId="{64496C02-5F5B-4219-A87E-DA7C27D3320A}"/>
          </ac:picMkLst>
        </pc:picChg>
      </pc:sldChg>
      <pc:sldChg chg="addSp delSp modSp add ord">
        <pc:chgData name="Lavallee Carol" userId="e4914615-e9e4-481c-a0fc-8684dda9f5c9" providerId="ADAL" clId="{DA433FAF-E515-4796-9175-389A4A32E5FE}" dt="2019-12-29T20:54:29.380" v="327" actId="20577"/>
        <pc:sldMkLst>
          <pc:docMk/>
          <pc:sldMk cId="2903646143" sldId="264"/>
        </pc:sldMkLst>
        <pc:spChg chg="mod">
          <ac:chgData name="Lavallee Carol" userId="e4914615-e9e4-481c-a0fc-8684dda9f5c9" providerId="ADAL" clId="{DA433FAF-E515-4796-9175-389A4A32E5FE}" dt="2019-12-29T20:45:35.577" v="274" actId="20577"/>
          <ac:spMkLst>
            <pc:docMk/>
            <pc:sldMk cId="2903646143" sldId="264"/>
            <ac:spMk id="2" creationId="{D50D18EB-C6D5-4678-B701-D82E00D766C7}"/>
          </ac:spMkLst>
        </pc:spChg>
        <pc:spChg chg="del">
          <ac:chgData name="Lavallee Carol" userId="e4914615-e9e4-481c-a0fc-8684dda9f5c9" providerId="ADAL" clId="{DA433FAF-E515-4796-9175-389A4A32E5FE}" dt="2019-12-29T20:45:44.962" v="275" actId="478"/>
          <ac:spMkLst>
            <pc:docMk/>
            <pc:sldMk cId="2903646143" sldId="264"/>
            <ac:spMk id="3" creationId="{D80494EF-708A-456B-87F2-70A0CBEE17A5}"/>
          </ac:spMkLst>
        </pc:spChg>
        <pc:spChg chg="add mod">
          <ac:chgData name="Lavallee Carol" userId="e4914615-e9e4-481c-a0fc-8684dda9f5c9" providerId="ADAL" clId="{DA433FAF-E515-4796-9175-389A4A32E5FE}" dt="2019-12-29T20:54:29.380" v="327" actId="20577"/>
          <ac:spMkLst>
            <pc:docMk/>
            <pc:sldMk cId="2903646143" sldId="264"/>
            <ac:spMk id="4" creationId="{83601AB8-30C1-4DAB-9CC2-7C8E1F7D0C28}"/>
          </ac:spMkLst>
        </pc:spChg>
        <pc:spChg chg="add mod">
          <ac:chgData name="Lavallee Carol" userId="e4914615-e9e4-481c-a0fc-8684dda9f5c9" providerId="ADAL" clId="{DA433FAF-E515-4796-9175-389A4A32E5FE}" dt="2019-12-29T20:46:04.826" v="278" actId="1076"/>
          <ac:spMkLst>
            <pc:docMk/>
            <pc:sldMk cId="2903646143" sldId="264"/>
            <ac:spMk id="7" creationId="{20C77716-80A7-481A-B9B4-719CF2E91C85}"/>
          </ac:spMkLst>
        </pc:spChg>
        <pc:spChg chg="add mod">
          <ac:chgData name="Lavallee Carol" userId="e4914615-e9e4-481c-a0fc-8684dda9f5c9" providerId="ADAL" clId="{DA433FAF-E515-4796-9175-389A4A32E5FE}" dt="2019-12-29T20:49:28.574" v="294" actId="1076"/>
          <ac:spMkLst>
            <pc:docMk/>
            <pc:sldMk cId="2903646143" sldId="264"/>
            <ac:spMk id="8" creationId="{18BCF12C-0086-444A-965C-0E0FECEB5FA1}"/>
          </ac:spMkLst>
        </pc:spChg>
        <pc:picChg chg="add mod">
          <ac:chgData name="Lavallee Carol" userId="e4914615-e9e4-481c-a0fc-8684dda9f5c9" providerId="ADAL" clId="{DA433FAF-E515-4796-9175-389A4A32E5FE}" dt="2019-12-29T20:48:45.699" v="292" actId="14100"/>
          <ac:picMkLst>
            <pc:docMk/>
            <pc:sldMk cId="2903646143" sldId="264"/>
            <ac:picMk id="5" creationId="{443163BC-3019-43ED-B697-65F712019EE2}"/>
          </ac:picMkLst>
        </pc:picChg>
        <pc:picChg chg="mod">
          <ac:chgData name="Lavallee Carol" userId="e4914615-e9e4-481c-a0fc-8684dda9f5c9" providerId="ADAL" clId="{DA433FAF-E515-4796-9175-389A4A32E5FE}" dt="2019-12-29T20:53:53.696" v="320" actId="14100"/>
          <ac:picMkLst>
            <pc:docMk/>
            <pc:sldMk cId="2903646143" sldId="264"/>
            <ac:picMk id="6" creationId="{AF4CB529-E8CD-4492-A3E9-61AB18532134}"/>
          </ac:picMkLst>
        </pc:picChg>
      </pc:sldChg>
    </pc:docChg>
  </pc:docChgLst>
  <pc:docChgLst>
    <pc:chgData name="Lavallee Carol" userId="e4914615-e9e4-481c-a0fc-8684dda9f5c9" providerId="ADAL" clId="{51C9A162-0142-489E-AD89-B538FCAED70D}"/>
    <pc:docChg chg="custSel addSld delSld modSld">
      <pc:chgData name="Lavallee Carol" userId="e4914615-e9e4-481c-a0fc-8684dda9f5c9" providerId="ADAL" clId="{51C9A162-0142-489E-AD89-B538FCAED70D}" dt="2019-12-31T16:02:20.359" v="237" actId="1076"/>
      <pc:docMkLst>
        <pc:docMk/>
      </pc:docMkLst>
      <pc:sldChg chg="delSp">
        <pc:chgData name="Lavallee Carol" userId="e4914615-e9e4-481c-a0fc-8684dda9f5c9" providerId="ADAL" clId="{51C9A162-0142-489E-AD89-B538FCAED70D}" dt="2019-12-31T15:46:56.301" v="231" actId="478"/>
        <pc:sldMkLst>
          <pc:docMk/>
          <pc:sldMk cId="3627316630" sldId="257"/>
        </pc:sldMkLst>
        <pc:graphicFrameChg chg="del">
          <ac:chgData name="Lavallee Carol" userId="e4914615-e9e4-481c-a0fc-8684dda9f5c9" providerId="ADAL" clId="{51C9A162-0142-489E-AD89-B538FCAED70D}" dt="2019-12-31T15:46:56.301" v="231" actId="478"/>
          <ac:graphicFrameMkLst>
            <pc:docMk/>
            <pc:sldMk cId="3627316630" sldId="257"/>
            <ac:graphicFrameMk id="5" creationId="{D00014BB-ACBB-4BF8-B8A9-C34F5051B1A3}"/>
          </ac:graphicFrameMkLst>
        </pc:graphicFrameChg>
      </pc:sldChg>
      <pc:sldChg chg="addSp modSp">
        <pc:chgData name="Lavallee Carol" userId="e4914615-e9e4-481c-a0fc-8684dda9f5c9" providerId="ADAL" clId="{51C9A162-0142-489E-AD89-B538FCAED70D}" dt="2019-12-31T15:55:49.675" v="233" actId="1076"/>
        <pc:sldMkLst>
          <pc:docMk/>
          <pc:sldMk cId="207441746" sldId="258"/>
        </pc:sldMkLst>
        <pc:graphicFrameChg chg="add mod">
          <ac:chgData name="Lavallee Carol" userId="e4914615-e9e4-481c-a0fc-8684dda9f5c9" providerId="ADAL" clId="{51C9A162-0142-489E-AD89-B538FCAED70D}" dt="2019-12-31T15:55:49.675" v="233" actId="1076"/>
          <ac:graphicFrameMkLst>
            <pc:docMk/>
            <pc:sldMk cId="207441746" sldId="258"/>
            <ac:graphicFrameMk id="5" creationId="{2092AF66-63C3-41D8-B9CD-70D3BCAD7114}"/>
          </ac:graphicFrameMkLst>
        </pc:graphicFrameChg>
      </pc:sldChg>
      <pc:sldChg chg="addSp delSp modSp delAnim">
        <pc:chgData name="Lavallee Carol" userId="e4914615-e9e4-481c-a0fc-8684dda9f5c9" providerId="ADAL" clId="{51C9A162-0142-489E-AD89-B538FCAED70D}" dt="2019-12-31T16:02:20.359" v="237" actId="1076"/>
        <pc:sldMkLst>
          <pc:docMk/>
          <pc:sldMk cId="1459664265" sldId="261"/>
        </pc:sldMkLst>
        <pc:spChg chg="add mod">
          <ac:chgData name="Lavallee Carol" userId="e4914615-e9e4-481c-a0fc-8684dda9f5c9" providerId="ADAL" clId="{51C9A162-0142-489E-AD89-B538FCAED70D}" dt="2019-12-31T15:39:38.669" v="150" actId="20577"/>
          <ac:spMkLst>
            <pc:docMk/>
            <pc:sldMk cId="1459664265" sldId="261"/>
            <ac:spMk id="3" creationId="{4AE708EB-CA9B-4DF7-840F-0DEDB3B38A0F}"/>
          </ac:spMkLst>
        </pc:spChg>
        <pc:spChg chg="add del mod">
          <ac:chgData name="Lavallee Carol" userId="e4914615-e9e4-481c-a0fc-8684dda9f5c9" providerId="ADAL" clId="{51C9A162-0142-489E-AD89-B538FCAED70D}" dt="2019-12-31T15:39:10.877" v="141" actId="478"/>
          <ac:spMkLst>
            <pc:docMk/>
            <pc:sldMk cId="1459664265" sldId="261"/>
            <ac:spMk id="4" creationId="{5A289FA4-82B6-4258-AF1B-742EB33E50CF}"/>
          </ac:spMkLst>
        </pc:spChg>
        <pc:spChg chg="del mod ord">
          <ac:chgData name="Lavallee Carol" userId="e4914615-e9e4-481c-a0fc-8684dda9f5c9" providerId="ADAL" clId="{51C9A162-0142-489E-AD89-B538FCAED70D}" dt="2019-12-31T15:39:16.599" v="142" actId="478"/>
          <ac:spMkLst>
            <pc:docMk/>
            <pc:sldMk cId="1459664265" sldId="261"/>
            <ac:spMk id="8" creationId="{7767EAAE-77FF-46A1-9525-4D7EE441B2F0}"/>
          </ac:spMkLst>
        </pc:spChg>
        <pc:picChg chg="mod">
          <ac:chgData name="Lavallee Carol" userId="e4914615-e9e4-481c-a0fc-8684dda9f5c9" providerId="ADAL" clId="{51C9A162-0142-489E-AD89-B538FCAED70D}" dt="2019-12-31T16:02:20.359" v="237" actId="1076"/>
          <ac:picMkLst>
            <pc:docMk/>
            <pc:sldMk cId="1459664265" sldId="261"/>
            <ac:picMk id="5" creationId="{64496C02-5F5B-4219-A87E-DA7C27D3320A}"/>
          </ac:picMkLst>
        </pc:picChg>
        <pc:picChg chg="del">
          <ac:chgData name="Lavallee Carol" userId="e4914615-e9e4-481c-a0fc-8684dda9f5c9" providerId="ADAL" clId="{51C9A162-0142-489E-AD89-B538FCAED70D}" dt="2019-12-31T15:19:34.070" v="0" actId="478"/>
          <ac:picMkLst>
            <pc:docMk/>
            <pc:sldMk cId="1459664265" sldId="261"/>
            <ac:picMk id="7" creationId="{CC4B2E2A-88C8-44AF-8D85-9034212E1C97}"/>
          </ac:picMkLst>
        </pc:picChg>
      </pc:sldChg>
      <pc:sldChg chg="del">
        <pc:chgData name="Lavallee Carol" userId="e4914615-e9e4-481c-a0fc-8684dda9f5c9" providerId="ADAL" clId="{51C9A162-0142-489E-AD89-B538FCAED70D}" dt="2019-12-31T15:37:34.757" v="134" actId="2696"/>
        <pc:sldMkLst>
          <pc:docMk/>
          <pc:sldMk cId="979513768" sldId="262"/>
        </pc:sldMkLst>
      </pc:sldChg>
      <pc:sldChg chg="addSp delSp modSp add delAnim modAnim">
        <pc:chgData name="Lavallee Carol" userId="e4914615-e9e4-481c-a0fc-8684dda9f5c9" providerId="ADAL" clId="{51C9A162-0142-489E-AD89-B538FCAED70D}" dt="2019-12-31T16:02:08.605" v="235" actId="1076"/>
        <pc:sldMkLst>
          <pc:docMk/>
          <pc:sldMk cId="2564741449" sldId="265"/>
        </pc:sldMkLst>
        <pc:spChg chg="mod">
          <ac:chgData name="Lavallee Carol" userId="e4914615-e9e4-481c-a0fc-8684dda9f5c9" providerId="ADAL" clId="{51C9A162-0142-489E-AD89-B538FCAED70D}" dt="2019-12-31T15:39:51.594" v="152" actId="20577"/>
          <ac:spMkLst>
            <pc:docMk/>
            <pc:sldMk cId="2564741449" sldId="265"/>
            <ac:spMk id="2" creationId="{D50D18EB-C6D5-4678-B701-D82E00D766C7}"/>
          </ac:spMkLst>
        </pc:spChg>
        <pc:spChg chg="mod ord">
          <ac:chgData name="Lavallee Carol" userId="e4914615-e9e4-481c-a0fc-8684dda9f5c9" providerId="ADAL" clId="{51C9A162-0142-489E-AD89-B538FCAED70D}" dt="2019-12-31T15:42:03.551" v="228" actId="207"/>
          <ac:spMkLst>
            <pc:docMk/>
            <pc:sldMk cId="2564741449" sldId="265"/>
            <ac:spMk id="3" creationId="{4AE708EB-CA9B-4DF7-840F-0DEDB3B38A0F}"/>
          </ac:spMkLst>
        </pc:spChg>
        <pc:spChg chg="del mod">
          <ac:chgData name="Lavallee Carol" userId="e4914615-e9e4-481c-a0fc-8684dda9f5c9" providerId="ADAL" clId="{51C9A162-0142-489E-AD89-B538FCAED70D}" dt="2019-12-31T15:41:14" v="220" actId="478"/>
          <ac:spMkLst>
            <pc:docMk/>
            <pc:sldMk cId="2564741449" sldId="265"/>
            <ac:spMk id="4" creationId="{5A289FA4-82B6-4258-AF1B-742EB33E50CF}"/>
          </ac:spMkLst>
        </pc:spChg>
        <pc:spChg chg="mod">
          <ac:chgData name="Lavallee Carol" userId="e4914615-e9e4-481c-a0fc-8684dda9f5c9" providerId="ADAL" clId="{51C9A162-0142-489E-AD89-B538FCAED70D}" dt="2019-12-31T15:41:49.516" v="227" actId="114"/>
          <ac:spMkLst>
            <pc:docMk/>
            <pc:sldMk cId="2564741449" sldId="265"/>
            <ac:spMk id="8" creationId="{7767EAAE-77FF-46A1-9525-4D7EE441B2F0}"/>
          </ac:spMkLst>
        </pc:spChg>
        <pc:spChg chg="add del mod">
          <ac:chgData name="Lavallee Carol" userId="e4914615-e9e4-481c-a0fc-8684dda9f5c9" providerId="ADAL" clId="{51C9A162-0142-489E-AD89-B538FCAED70D}" dt="2019-12-31T15:41:05.755" v="218" actId="478"/>
          <ac:spMkLst>
            <pc:docMk/>
            <pc:sldMk cId="2564741449" sldId="265"/>
            <ac:spMk id="9" creationId="{361395BA-939B-48A6-B9A2-59B700A16B11}"/>
          </ac:spMkLst>
        </pc:spChg>
        <pc:picChg chg="mod">
          <ac:chgData name="Lavallee Carol" userId="e4914615-e9e4-481c-a0fc-8684dda9f5c9" providerId="ADAL" clId="{51C9A162-0142-489E-AD89-B538FCAED70D}" dt="2019-12-31T16:02:08.605" v="235" actId="1076"/>
          <ac:picMkLst>
            <pc:docMk/>
            <pc:sldMk cId="2564741449" sldId="265"/>
            <ac:picMk id="5" creationId="{64496C02-5F5B-4219-A87E-DA7C27D3320A}"/>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779C27-7D87-4F8F-BB08-8100706DA820}"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9E968-CA3B-4B52-A028-9890E5AF6DD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41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779C27-7D87-4F8F-BB08-8100706DA820}"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9E968-CA3B-4B52-A028-9890E5AF6DD7}" type="slidenum">
              <a:rPr lang="en-US" smtClean="0"/>
              <a:t>‹#›</a:t>
            </a:fld>
            <a:endParaRPr lang="en-US"/>
          </a:p>
        </p:txBody>
      </p:sp>
    </p:spTree>
    <p:extLst>
      <p:ext uri="{BB962C8B-B14F-4D97-AF65-F5344CB8AC3E}">
        <p14:creationId xmlns:p14="http://schemas.microsoft.com/office/powerpoint/2010/main" val="322078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779C27-7D87-4F8F-BB08-8100706DA820}"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9E968-CA3B-4B52-A028-9890E5AF6DD7}" type="slidenum">
              <a:rPr lang="en-US" smtClean="0"/>
              <a:t>‹#›</a:t>
            </a:fld>
            <a:endParaRPr lang="en-US"/>
          </a:p>
        </p:txBody>
      </p:sp>
    </p:spTree>
    <p:extLst>
      <p:ext uri="{BB962C8B-B14F-4D97-AF65-F5344CB8AC3E}">
        <p14:creationId xmlns:p14="http://schemas.microsoft.com/office/powerpoint/2010/main" val="231248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779C27-7D87-4F8F-BB08-8100706DA820}"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9E968-CA3B-4B52-A028-9890E5AF6DD7}" type="slidenum">
              <a:rPr lang="en-US" smtClean="0"/>
              <a:t>‹#›</a:t>
            </a:fld>
            <a:endParaRPr lang="en-US"/>
          </a:p>
        </p:txBody>
      </p:sp>
    </p:spTree>
    <p:extLst>
      <p:ext uri="{BB962C8B-B14F-4D97-AF65-F5344CB8AC3E}">
        <p14:creationId xmlns:p14="http://schemas.microsoft.com/office/powerpoint/2010/main" val="24581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779C27-7D87-4F8F-BB08-8100706DA820}"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9E968-CA3B-4B52-A028-9890E5AF6DD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987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779C27-7D87-4F8F-BB08-8100706DA820}" type="datetimeFigureOut">
              <a:rPr lang="en-US" smtClean="0"/>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9E968-CA3B-4B52-A028-9890E5AF6DD7}" type="slidenum">
              <a:rPr lang="en-US" smtClean="0"/>
              <a:t>‹#›</a:t>
            </a:fld>
            <a:endParaRPr lang="en-US"/>
          </a:p>
        </p:txBody>
      </p:sp>
    </p:spTree>
    <p:extLst>
      <p:ext uri="{BB962C8B-B14F-4D97-AF65-F5344CB8AC3E}">
        <p14:creationId xmlns:p14="http://schemas.microsoft.com/office/powerpoint/2010/main" val="417584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779C27-7D87-4F8F-BB08-8100706DA820}" type="datetimeFigureOut">
              <a:rPr lang="en-US" smtClean="0"/>
              <a:t>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9E968-CA3B-4B52-A028-9890E5AF6DD7}" type="slidenum">
              <a:rPr lang="en-US" smtClean="0"/>
              <a:t>‹#›</a:t>
            </a:fld>
            <a:endParaRPr lang="en-US"/>
          </a:p>
        </p:txBody>
      </p:sp>
    </p:spTree>
    <p:extLst>
      <p:ext uri="{BB962C8B-B14F-4D97-AF65-F5344CB8AC3E}">
        <p14:creationId xmlns:p14="http://schemas.microsoft.com/office/powerpoint/2010/main" val="27311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779C27-7D87-4F8F-BB08-8100706DA820}" type="datetimeFigureOut">
              <a:rPr lang="en-US" smtClean="0"/>
              <a:t>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9E968-CA3B-4B52-A028-9890E5AF6DD7}" type="slidenum">
              <a:rPr lang="en-US" smtClean="0"/>
              <a:t>‹#›</a:t>
            </a:fld>
            <a:endParaRPr lang="en-US"/>
          </a:p>
        </p:txBody>
      </p:sp>
    </p:spTree>
    <p:extLst>
      <p:ext uri="{BB962C8B-B14F-4D97-AF65-F5344CB8AC3E}">
        <p14:creationId xmlns:p14="http://schemas.microsoft.com/office/powerpoint/2010/main" val="180143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9779C27-7D87-4F8F-BB08-8100706DA820}" type="datetimeFigureOut">
              <a:rPr lang="en-US" smtClean="0"/>
              <a:t>1/3/2020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BD9E968-CA3B-4B52-A028-9890E5AF6DD7}" type="slidenum">
              <a:rPr lang="en-US" smtClean="0"/>
              <a:t>‹#›</a:t>
            </a:fld>
            <a:endParaRPr lang="en-US"/>
          </a:p>
        </p:txBody>
      </p:sp>
    </p:spTree>
    <p:extLst>
      <p:ext uri="{BB962C8B-B14F-4D97-AF65-F5344CB8AC3E}">
        <p14:creationId xmlns:p14="http://schemas.microsoft.com/office/powerpoint/2010/main" val="333688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9779C27-7D87-4F8F-BB08-8100706DA820}" type="datetimeFigureOut">
              <a:rPr lang="en-US" smtClean="0"/>
              <a:t>1/3/2020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BD9E968-CA3B-4B52-A028-9890E5AF6DD7}" type="slidenum">
              <a:rPr lang="en-US" smtClean="0"/>
              <a:t>‹#›</a:t>
            </a:fld>
            <a:endParaRPr lang="en-US"/>
          </a:p>
        </p:txBody>
      </p:sp>
    </p:spTree>
    <p:extLst>
      <p:ext uri="{BB962C8B-B14F-4D97-AF65-F5344CB8AC3E}">
        <p14:creationId xmlns:p14="http://schemas.microsoft.com/office/powerpoint/2010/main" val="275890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779C27-7D87-4F8F-BB08-8100706DA820}" type="datetimeFigureOut">
              <a:rPr lang="en-US" smtClean="0"/>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9E968-CA3B-4B52-A028-9890E5AF6DD7}" type="slidenum">
              <a:rPr lang="en-US" smtClean="0"/>
              <a:t>‹#›</a:t>
            </a:fld>
            <a:endParaRPr lang="en-US"/>
          </a:p>
        </p:txBody>
      </p:sp>
    </p:spTree>
    <p:extLst>
      <p:ext uri="{BB962C8B-B14F-4D97-AF65-F5344CB8AC3E}">
        <p14:creationId xmlns:p14="http://schemas.microsoft.com/office/powerpoint/2010/main" val="418879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9779C27-7D87-4F8F-BB08-8100706DA820}" type="datetimeFigureOut">
              <a:rPr lang="en-US" smtClean="0"/>
              <a:t>1/3/2020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BD9E968-CA3B-4B52-A028-9890E5AF6DD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0577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mbracingourdifferences.org/gallery/2020-gallery/the-diversity-cube/2399/?back=gallery"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h3a-HOze0H0" TargetMode="Externa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embracingourdifferences.org/gallery/2020-gallery/the-diversity-cube/2399/?back=galle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FE56-4019-4D47-8887-F65A876185AB}"/>
              </a:ext>
            </a:extLst>
          </p:cNvPr>
          <p:cNvSpPr>
            <a:spLocks noGrp="1"/>
          </p:cNvSpPr>
          <p:nvPr>
            <p:ph type="ctrTitle"/>
          </p:nvPr>
        </p:nvSpPr>
        <p:spPr/>
        <p:txBody>
          <a:bodyPr>
            <a:normAutofit fontScale="90000"/>
          </a:bodyPr>
          <a:lstStyle/>
          <a:p>
            <a:br>
              <a:rPr lang="en-US" b="1" dirty="0"/>
            </a:br>
            <a:br>
              <a:rPr lang="en-US" b="1" dirty="0"/>
            </a:br>
            <a:br>
              <a:rPr lang="en-US" b="1" dirty="0"/>
            </a:br>
            <a:r>
              <a:rPr lang="en-US" b="1" dirty="0"/>
              <a:t>Our Connections</a:t>
            </a:r>
            <a:endParaRPr lang="en-US" dirty="0"/>
          </a:p>
        </p:txBody>
      </p:sp>
      <p:sp>
        <p:nvSpPr>
          <p:cNvPr id="3" name="Subtitle 2">
            <a:extLst>
              <a:ext uri="{FF2B5EF4-FFF2-40B4-BE49-F238E27FC236}">
                <a16:creationId xmlns:a16="http://schemas.microsoft.com/office/drawing/2014/main" id="{640A1F33-43C5-4C12-9894-26F4B2DCA2CC}"/>
              </a:ext>
            </a:extLst>
          </p:cNvPr>
          <p:cNvSpPr>
            <a:spLocks noGrp="1"/>
          </p:cNvSpPr>
          <p:nvPr>
            <p:ph type="subTitle" idx="1"/>
          </p:nvPr>
        </p:nvSpPr>
        <p:spPr/>
        <p:txBody>
          <a:bodyPr/>
          <a:lstStyle/>
          <a:p>
            <a:r>
              <a:rPr lang="en-US" b="1" i="1" dirty="0"/>
              <a:t>Lesson Created by Carol LaVallee</a:t>
            </a:r>
            <a:endParaRPr lang="en-US" dirty="0"/>
          </a:p>
        </p:txBody>
      </p:sp>
      <p:pic>
        <p:nvPicPr>
          <p:cNvPr id="4" name="Picture 3">
            <a:extLst>
              <a:ext uri="{FF2B5EF4-FFF2-40B4-BE49-F238E27FC236}">
                <a16:creationId xmlns:a16="http://schemas.microsoft.com/office/drawing/2014/main" id="{79C78427-5F53-44E2-A4E2-FF0CF650C94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786140" y="330526"/>
            <a:ext cx="3369539" cy="2488087"/>
          </a:xfrm>
          <a:prstGeom prst="rect">
            <a:avLst/>
          </a:prstGeom>
        </p:spPr>
      </p:pic>
    </p:spTree>
    <p:extLst>
      <p:ext uri="{BB962C8B-B14F-4D97-AF65-F5344CB8AC3E}">
        <p14:creationId xmlns:p14="http://schemas.microsoft.com/office/powerpoint/2010/main" val="196902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271B2-3617-4C2F-8E22-DEBEC3BD82DE}"/>
              </a:ext>
            </a:extLst>
          </p:cNvPr>
          <p:cNvSpPr>
            <a:spLocks noGrp="1"/>
          </p:cNvSpPr>
          <p:nvPr>
            <p:ph type="title"/>
          </p:nvPr>
        </p:nvSpPr>
        <p:spPr/>
        <p:txBody>
          <a:bodyPr/>
          <a:lstStyle/>
          <a:p>
            <a:r>
              <a:rPr lang="en-US" dirty="0"/>
              <a:t>Slide A</a:t>
            </a:r>
          </a:p>
        </p:txBody>
      </p:sp>
      <p:sp>
        <p:nvSpPr>
          <p:cNvPr id="3" name="Content Placeholder 2">
            <a:extLst>
              <a:ext uri="{FF2B5EF4-FFF2-40B4-BE49-F238E27FC236}">
                <a16:creationId xmlns:a16="http://schemas.microsoft.com/office/drawing/2014/main" id="{B03FB636-B0C8-4274-90B6-BE3ACD291E03}"/>
              </a:ext>
            </a:extLst>
          </p:cNvPr>
          <p:cNvSpPr>
            <a:spLocks noGrp="1"/>
          </p:cNvSpPr>
          <p:nvPr>
            <p:ph idx="1"/>
          </p:nvPr>
        </p:nvSpPr>
        <p:spPr/>
        <p:txBody>
          <a:bodyPr/>
          <a:lstStyle/>
          <a:p>
            <a:r>
              <a:rPr lang="en-US" sz="3200" i="1" dirty="0"/>
              <a:t>How do you see or understand yourself, what part of your identity is most important to you? </a:t>
            </a:r>
          </a:p>
          <a:p>
            <a:endParaRPr lang="en-US" sz="3200" i="1" dirty="0"/>
          </a:p>
          <a:p>
            <a:r>
              <a:rPr lang="en-US" sz="3200" u="sng" dirty="0"/>
              <a:t>Think about </a:t>
            </a:r>
            <a:r>
              <a:rPr lang="en-US" sz="3200" dirty="0"/>
              <a:t>(but do not answer) the following question: </a:t>
            </a:r>
            <a:r>
              <a:rPr lang="en-US" sz="3200" b="1" i="1" dirty="0"/>
              <a:t>How can we all be connected if we are so different from one another?</a:t>
            </a:r>
            <a:r>
              <a:rPr lang="en-US" sz="3200" b="1" dirty="0"/>
              <a:t>  </a:t>
            </a:r>
            <a:endParaRPr lang="en-US" sz="3200" dirty="0"/>
          </a:p>
          <a:p>
            <a:endParaRPr lang="en-US" dirty="0"/>
          </a:p>
        </p:txBody>
      </p:sp>
      <p:pic>
        <p:nvPicPr>
          <p:cNvPr id="4" name="Picture 3">
            <a:extLst>
              <a:ext uri="{FF2B5EF4-FFF2-40B4-BE49-F238E27FC236}">
                <a16:creationId xmlns:a16="http://schemas.microsoft.com/office/drawing/2014/main" id="{3F26E598-25AF-4A0D-8B22-9544530D53E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689432" y="4730163"/>
            <a:ext cx="1867300" cy="1273685"/>
          </a:xfrm>
          <a:prstGeom prst="rect">
            <a:avLst/>
          </a:prstGeom>
        </p:spPr>
      </p:pic>
    </p:spTree>
    <p:extLst>
      <p:ext uri="{BB962C8B-B14F-4D97-AF65-F5344CB8AC3E}">
        <p14:creationId xmlns:p14="http://schemas.microsoft.com/office/powerpoint/2010/main" val="3627316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145D1-72DA-4ED8-9EFA-333A644DEC17}"/>
              </a:ext>
            </a:extLst>
          </p:cNvPr>
          <p:cNvSpPr>
            <a:spLocks noGrp="1"/>
          </p:cNvSpPr>
          <p:nvPr>
            <p:ph type="title"/>
          </p:nvPr>
        </p:nvSpPr>
        <p:spPr/>
        <p:txBody>
          <a:bodyPr/>
          <a:lstStyle/>
          <a:p>
            <a:r>
              <a:rPr lang="en-US" dirty="0"/>
              <a:t>Slide B</a:t>
            </a:r>
          </a:p>
        </p:txBody>
      </p:sp>
      <p:sp>
        <p:nvSpPr>
          <p:cNvPr id="3" name="Content Placeholder 2">
            <a:extLst>
              <a:ext uri="{FF2B5EF4-FFF2-40B4-BE49-F238E27FC236}">
                <a16:creationId xmlns:a16="http://schemas.microsoft.com/office/drawing/2014/main" id="{A99AF9FC-90BB-4550-9670-39060AC031A0}"/>
              </a:ext>
            </a:extLst>
          </p:cNvPr>
          <p:cNvSpPr>
            <a:spLocks noGrp="1"/>
          </p:cNvSpPr>
          <p:nvPr>
            <p:ph idx="1"/>
          </p:nvPr>
        </p:nvSpPr>
        <p:spPr/>
        <p:txBody>
          <a:bodyPr/>
          <a:lstStyle/>
          <a:p>
            <a:r>
              <a:rPr lang="en-US" sz="2800" dirty="0"/>
              <a:t>“Across many studies of mammals, from the smallest rodents all the way to us humans, the data suggests that we are profoundly shaped by our social environment and that we suffer greatly when our social bonds are threatened or severed.“  by Matthew Lieberman </a:t>
            </a:r>
          </a:p>
          <a:p>
            <a:r>
              <a:rPr lang="en-US" sz="3200" i="1" dirty="0"/>
              <a:t>What do you feel the author is trying to say?  Is the quote talking about differences or similarities among people, or both?  Explain your answer.</a:t>
            </a:r>
          </a:p>
          <a:p>
            <a:endParaRPr lang="en-US" dirty="0"/>
          </a:p>
        </p:txBody>
      </p:sp>
      <p:pic>
        <p:nvPicPr>
          <p:cNvPr id="4" name="Picture 3">
            <a:extLst>
              <a:ext uri="{FF2B5EF4-FFF2-40B4-BE49-F238E27FC236}">
                <a16:creationId xmlns:a16="http://schemas.microsoft.com/office/drawing/2014/main" id="{68F108E7-35FB-47AB-AD89-81112EF89D8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689432" y="4730163"/>
            <a:ext cx="1867300" cy="1273685"/>
          </a:xfrm>
          <a:prstGeom prst="rect">
            <a:avLst/>
          </a:prstGeom>
        </p:spPr>
      </p:pic>
      <p:graphicFrame>
        <p:nvGraphicFramePr>
          <p:cNvPr id="5" name="Object 4">
            <a:extLst>
              <a:ext uri="{FF2B5EF4-FFF2-40B4-BE49-F238E27FC236}">
                <a16:creationId xmlns:a16="http://schemas.microsoft.com/office/drawing/2014/main" id="{2092AF66-63C3-41D8-B9CD-70D3BCAD7114}"/>
              </a:ext>
            </a:extLst>
          </p:cNvPr>
          <p:cNvGraphicFramePr>
            <a:graphicFrameLocks noChangeAspect="1"/>
          </p:cNvGraphicFramePr>
          <p:nvPr>
            <p:extLst>
              <p:ext uri="{D42A27DB-BD31-4B8C-83A1-F6EECF244321}">
                <p14:modId xmlns:p14="http://schemas.microsoft.com/office/powerpoint/2010/main" val="1322692180"/>
              </p:ext>
            </p:extLst>
          </p:nvPr>
        </p:nvGraphicFramePr>
        <p:xfrm>
          <a:off x="10437043" y="581872"/>
          <a:ext cx="914400" cy="806450"/>
        </p:xfrm>
        <a:graphic>
          <a:graphicData uri="http://schemas.openxmlformats.org/presentationml/2006/ole">
            <mc:AlternateContent xmlns:mc="http://schemas.openxmlformats.org/markup-compatibility/2006">
              <mc:Choice xmlns:v="urn:schemas-microsoft-com:vml" Requires="v">
                <p:oleObj spid="_x0000_s1027" name="Acrobat Document" showAsIcon="1" r:id="rId4" imgW="914400" imgH="806400" progId="AcroExch.Document.DC">
                  <p:embed/>
                </p:oleObj>
              </mc:Choice>
              <mc:Fallback>
                <p:oleObj name="Acrobat Document" showAsIcon="1" r:id="rId4" imgW="914400" imgH="806400" progId="AcroExch.Document.DC">
                  <p:embed/>
                  <p:pic>
                    <p:nvPicPr>
                      <p:cNvPr id="5" name="Object 4">
                        <a:extLst>
                          <a:ext uri="{FF2B5EF4-FFF2-40B4-BE49-F238E27FC236}">
                            <a16:creationId xmlns:a16="http://schemas.microsoft.com/office/drawing/2014/main" id="{2092AF66-63C3-41D8-B9CD-70D3BCAD7114}"/>
                          </a:ext>
                        </a:extLst>
                      </p:cNvPr>
                      <p:cNvPicPr/>
                      <p:nvPr/>
                    </p:nvPicPr>
                    <p:blipFill>
                      <a:blip r:embed="rId5"/>
                      <a:stretch>
                        <a:fillRect/>
                      </a:stretch>
                    </p:blipFill>
                    <p:spPr>
                      <a:xfrm>
                        <a:off x="10437043" y="58187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744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145D1-72DA-4ED8-9EFA-333A644DEC17}"/>
              </a:ext>
            </a:extLst>
          </p:cNvPr>
          <p:cNvSpPr>
            <a:spLocks noGrp="1"/>
          </p:cNvSpPr>
          <p:nvPr>
            <p:ph type="title"/>
          </p:nvPr>
        </p:nvSpPr>
        <p:spPr/>
        <p:txBody>
          <a:bodyPr/>
          <a:lstStyle/>
          <a:p>
            <a:r>
              <a:rPr lang="en-US" dirty="0"/>
              <a:t>Slide C</a:t>
            </a:r>
          </a:p>
        </p:txBody>
      </p:sp>
      <p:sp>
        <p:nvSpPr>
          <p:cNvPr id="3" name="Content Placeholder 2">
            <a:extLst>
              <a:ext uri="{FF2B5EF4-FFF2-40B4-BE49-F238E27FC236}">
                <a16:creationId xmlns:a16="http://schemas.microsoft.com/office/drawing/2014/main" id="{A99AF9FC-90BB-4550-9670-39060AC031A0}"/>
              </a:ext>
            </a:extLst>
          </p:cNvPr>
          <p:cNvSpPr>
            <a:spLocks noGrp="1"/>
          </p:cNvSpPr>
          <p:nvPr>
            <p:ph idx="1"/>
          </p:nvPr>
        </p:nvSpPr>
        <p:spPr/>
        <p:txBody>
          <a:bodyPr>
            <a:normAutofit fontScale="92500" lnSpcReduction="20000"/>
          </a:bodyPr>
          <a:lstStyle/>
          <a:p>
            <a:pPr fontAlgn="base"/>
            <a:r>
              <a:rPr lang="en-US" sz="2800" dirty="0"/>
              <a:t>“That was why Martin Luther King called on people to be judged not by the </a:t>
            </a:r>
            <a:r>
              <a:rPr lang="en-US" sz="2800" dirty="0" err="1"/>
              <a:t>colour</a:t>
            </a:r>
            <a:r>
              <a:rPr lang="en-US" sz="2800" dirty="0"/>
              <a:t> of their skin but the content of their character. And in the same way, people should not be judged by their last name, or their religious faith, but by the content of their character and how they behave. Are they good citizens? Are they good people? …. In the United States, we embrace the motto: E Pluribus Unum. In Latin, that means, ‘out of many, one.’”  by Barak Obama  </a:t>
            </a:r>
          </a:p>
          <a:p>
            <a:pPr fontAlgn="base"/>
            <a:endParaRPr lang="en-US" sz="3200" i="1" dirty="0"/>
          </a:p>
          <a:p>
            <a:pPr fontAlgn="base"/>
            <a:r>
              <a:rPr lang="en-US" sz="3500" i="1" dirty="0"/>
              <a:t>What do you feel the author is trying to say?  Is the quote talking about differences or similarities among people, or both?  Explain your answer.</a:t>
            </a:r>
          </a:p>
          <a:p>
            <a:endParaRPr lang="en-US" dirty="0"/>
          </a:p>
        </p:txBody>
      </p:sp>
      <p:pic>
        <p:nvPicPr>
          <p:cNvPr id="4" name="Picture 3">
            <a:extLst>
              <a:ext uri="{FF2B5EF4-FFF2-40B4-BE49-F238E27FC236}">
                <a16:creationId xmlns:a16="http://schemas.microsoft.com/office/drawing/2014/main" id="{EB14053B-E586-4E2C-9AF1-D0B1D6FA9BC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689432" y="5232251"/>
            <a:ext cx="1867300" cy="1273685"/>
          </a:xfrm>
          <a:prstGeom prst="rect">
            <a:avLst/>
          </a:prstGeom>
        </p:spPr>
      </p:pic>
    </p:spTree>
    <p:extLst>
      <p:ext uri="{BB962C8B-B14F-4D97-AF65-F5344CB8AC3E}">
        <p14:creationId xmlns:p14="http://schemas.microsoft.com/office/powerpoint/2010/main" val="22262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145D1-72DA-4ED8-9EFA-333A644DEC17}"/>
              </a:ext>
            </a:extLst>
          </p:cNvPr>
          <p:cNvSpPr>
            <a:spLocks noGrp="1"/>
          </p:cNvSpPr>
          <p:nvPr>
            <p:ph type="title"/>
          </p:nvPr>
        </p:nvSpPr>
        <p:spPr/>
        <p:txBody>
          <a:bodyPr/>
          <a:lstStyle/>
          <a:p>
            <a:r>
              <a:rPr lang="en-US" dirty="0"/>
              <a:t>Slide D</a:t>
            </a:r>
          </a:p>
        </p:txBody>
      </p:sp>
      <p:sp>
        <p:nvSpPr>
          <p:cNvPr id="3" name="Content Placeholder 2">
            <a:extLst>
              <a:ext uri="{FF2B5EF4-FFF2-40B4-BE49-F238E27FC236}">
                <a16:creationId xmlns:a16="http://schemas.microsoft.com/office/drawing/2014/main" id="{A99AF9FC-90BB-4550-9670-39060AC031A0}"/>
              </a:ext>
            </a:extLst>
          </p:cNvPr>
          <p:cNvSpPr>
            <a:spLocks noGrp="1"/>
          </p:cNvSpPr>
          <p:nvPr>
            <p:ph idx="1"/>
          </p:nvPr>
        </p:nvSpPr>
        <p:spPr/>
        <p:txBody>
          <a:bodyPr>
            <a:normAutofit lnSpcReduction="10000"/>
          </a:bodyPr>
          <a:lstStyle/>
          <a:p>
            <a:pPr fontAlgn="base"/>
            <a:r>
              <a:rPr lang="en-US" sz="3200" dirty="0"/>
              <a:t>“…I am saddened by how people treat one another and how we are so shut off from one another and how we judge one another, when the truth is, we are all one connected thing. We are all from the same exact molecules.”  By Ellen </a:t>
            </a:r>
            <a:r>
              <a:rPr lang="en-US" sz="3200" dirty="0" err="1"/>
              <a:t>Degeneres</a:t>
            </a:r>
            <a:r>
              <a:rPr lang="en-US" sz="3200" dirty="0"/>
              <a:t> </a:t>
            </a:r>
          </a:p>
          <a:p>
            <a:pPr fontAlgn="base"/>
            <a:endParaRPr lang="en-US" sz="2800" i="1" dirty="0"/>
          </a:p>
          <a:p>
            <a:pPr fontAlgn="base"/>
            <a:r>
              <a:rPr lang="en-US" sz="3200" i="1" dirty="0"/>
              <a:t>What do you feel the author is trying to say?  Is the quote talking about differences or similarities among people, or both?  Explain your answer.</a:t>
            </a:r>
          </a:p>
          <a:p>
            <a:endParaRPr lang="en-US" dirty="0"/>
          </a:p>
        </p:txBody>
      </p:sp>
      <p:pic>
        <p:nvPicPr>
          <p:cNvPr id="4" name="Picture 3">
            <a:extLst>
              <a:ext uri="{FF2B5EF4-FFF2-40B4-BE49-F238E27FC236}">
                <a16:creationId xmlns:a16="http://schemas.microsoft.com/office/drawing/2014/main" id="{51C3ADA1-8D1B-487F-9A9E-FEAFD07C10A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625263" y="5340625"/>
            <a:ext cx="1867300" cy="1273685"/>
          </a:xfrm>
          <a:prstGeom prst="rect">
            <a:avLst/>
          </a:prstGeom>
        </p:spPr>
      </p:pic>
    </p:spTree>
    <p:extLst>
      <p:ext uri="{BB962C8B-B14F-4D97-AF65-F5344CB8AC3E}">
        <p14:creationId xmlns:p14="http://schemas.microsoft.com/office/powerpoint/2010/main" val="12286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D18EB-C6D5-4678-B701-D82E00D766C7}"/>
              </a:ext>
            </a:extLst>
          </p:cNvPr>
          <p:cNvSpPr>
            <a:spLocks noGrp="1"/>
          </p:cNvSpPr>
          <p:nvPr>
            <p:ph type="title"/>
          </p:nvPr>
        </p:nvSpPr>
        <p:spPr/>
        <p:txBody>
          <a:bodyPr/>
          <a:lstStyle/>
          <a:p>
            <a:r>
              <a:rPr lang="en-US" dirty="0"/>
              <a:t>Slide E</a:t>
            </a:r>
          </a:p>
        </p:txBody>
      </p:sp>
      <p:pic>
        <p:nvPicPr>
          <p:cNvPr id="5" name="Content Placeholder 4">
            <a:extLst>
              <a:ext uri="{FF2B5EF4-FFF2-40B4-BE49-F238E27FC236}">
                <a16:creationId xmlns:a16="http://schemas.microsoft.com/office/drawing/2014/main" id="{64496C02-5F5B-4219-A87E-DA7C27D3320A}"/>
              </a:ext>
            </a:extLst>
          </p:cNvPr>
          <p:cNvPicPr>
            <a:picLocks noGrp="1" noChangeAspect="1"/>
          </p:cNvPicPr>
          <p:nvPr>
            <p:ph idx="1"/>
          </p:nvPr>
        </p:nvPicPr>
        <p:blipFill>
          <a:blip r:embed="rId2"/>
          <a:stretch>
            <a:fillRect/>
          </a:stretch>
        </p:blipFill>
        <p:spPr>
          <a:xfrm>
            <a:off x="1075283" y="1812394"/>
            <a:ext cx="5020717" cy="4060505"/>
          </a:xfrm>
          <a:prstGeom prst="rect">
            <a:avLst/>
          </a:prstGeom>
        </p:spPr>
      </p:pic>
      <p:pic>
        <p:nvPicPr>
          <p:cNvPr id="6" name="Picture 5">
            <a:extLst>
              <a:ext uri="{FF2B5EF4-FFF2-40B4-BE49-F238E27FC236}">
                <a16:creationId xmlns:a16="http://schemas.microsoft.com/office/drawing/2014/main" id="{AF4CB529-E8CD-4492-A3E9-61AB1853213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930064" y="286603"/>
            <a:ext cx="1867300" cy="1273685"/>
          </a:xfrm>
          <a:prstGeom prst="rect">
            <a:avLst/>
          </a:prstGeom>
        </p:spPr>
      </p:pic>
      <p:sp>
        <p:nvSpPr>
          <p:cNvPr id="3" name="TextBox 2">
            <a:extLst>
              <a:ext uri="{FF2B5EF4-FFF2-40B4-BE49-F238E27FC236}">
                <a16:creationId xmlns:a16="http://schemas.microsoft.com/office/drawing/2014/main" id="{4AE708EB-CA9B-4DF7-840F-0DEDB3B38A0F}"/>
              </a:ext>
            </a:extLst>
          </p:cNvPr>
          <p:cNvSpPr txBox="1"/>
          <p:nvPr/>
        </p:nvSpPr>
        <p:spPr>
          <a:xfrm>
            <a:off x="6225150" y="1812394"/>
            <a:ext cx="5059680" cy="3693319"/>
          </a:xfrm>
          <a:prstGeom prst="rect">
            <a:avLst/>
          </a:prstGeom>
          <a:noFill/>
        </p:spPr>
        <p:txBody>
          <a:bodyPr wrap="square" rtlCol="0">
            <a:spAutoFit/>
          </a:bodyPr>
          <a:lstStyle/>
          <a:p>
            <a:pPr marL="571500" indent="-571500">
              <a:buFont typeface="Arial" panose="020B0604020202020204" pitchFamily="34" charset="0"/>
              <a:buChar char="•"/>
            </a:pPr>
            <a:r>
              <a:rPr lang="en-US" sz="3600" dirty="0"/>
              <a:t>What differences do you see?</a:t>
            </a:r>
          </a:p>
          <a:p>
            <a:pPr marL="571500" indent="-571500">
              <a:buFont typeface="Arial" panose="020B0604020202020204" pitchFamily="34" charset="0"/>
              <a:buChar char="•"/>
            </a:pPr>
            <a:r>
              <a:rPr lang="en-US" sz="3600" dirty="0"/>
              <a:t>What similarities do you see?</a:t>
            </a:r>
          </a:p>
          <a:p>
            <a:pPr marL="571500" indent="-571500">
              <a:buFont typeface="Arial" panose="020B0604020202020204" pitchFamily="34" charset="0"/>
              <a:buChar char="•"/>
            </a:pPr>
            <a:r>
              <a:rPr lang="en-US" sz="3600" dirty="0"/>
              <a:t>What is ONE word to describe this artwork?</a:t>
            </a:r>
          </a:p>
          <a:p>
            <a:endParaRPr lang="en-US" dirty="0"/>
          </a:p>
        </p:txBody>
      </p:sp>
    </p:spTree>
    <p:extLst>
      <p:ext uri="{BB962C8B-B14F-4D97-AF65-F5344CB8AC3E}">
        <p14:creationId xmlns:p14="http://schemas.microsoft.com/office/powerpoint/2010/main" val="145966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D18EB-C6D5-4678-B701-D82E00D766C7}"/>
              </a:ext>
            </a:extLst>
          </p:cNvPr>
          <p:cNvSpPr>
            <a:spLocks noGrp="1"/>
          </p:cNvSpPr>
          <p:nvPr>
            <p:ph type="title"/>
          </p:nvPr>
        </p:nvSpPr>
        <p:spPr/>
        <p:txBody>
          <a:bodyPr/>
          <a:lstStyle/>
          <a:p>
            <a:r>
              <a:rPr lang="en-US" dirty="0"/>
              <a:t>Slide F</a:t>
            </a:r>
          </a:p>
        </p:txBody>
      </p:sp>
      <p:pic>
        <p:nvPicPr>
          <p:cNvPr id="5" name="Content Placeholder 4">
            <a:hlinkClick r:id="rId2"/>
            <a:extLst>
              <a:ext uri="{FF2B5EF4-FFF2-40B4-BE49-F238E27FC236}">
                <a16:creationId xmlns:a16="http://schemas.microsoft.com/office/drawing/2014/main" id="{64496C02-5F5B-4219-A87E-DA7C27D3320A}"/>
              </a:ext>
            </a:extLst>
          </p:cNvPr>
          <p:cNvPicPr>
            <a:picLocks noGrp="1" noChangeAspect="1"/>
          </p:cNvPicPr>
          <p:nvPr>
            <p:ph idx="1"/>
          </p:nvPr>
        </p:nvPicPr>
        <p:blipFill>
          <a:blip r:embed="rId3"/>
          <a:stretch>
            <a:fillRect/>
          </a:stretch>
        </p:blipFill>
        <p:spPr>
          <a:xfrm>
            <a:off x="1097280" y="1841055"/>
            <a:ext cx="4971214" cy="4020470"/>
          </a:xfrm>
          <a:prstGeom prst="rect">
            <a:avLst/>
          </a:prstGeom>
        </p:spPr>
      </p:pic>
      <p:sp>
        <p:nvSpPr>
          <p:cNvPr id="8" name="Rectangle 7">
            <a:extLst>
              <a:ext uri="{FF2B5EF4-FFF2-40B4-BE49-F238E27FC236}">
                <a16:creationId xmlns:a16="http://schemas.microsoft.com/office/drawing/2014/main" id="{7767EAAE-77FF-46A1-9525-4D7EE441B2F0}"/>
              </a:ext>
            </a:extLst>
          </p:cNvPr>
          <p:cNvSpPr/>
          <p:nvPr/>
        </p:nvSpPr>
        <p:spPr>
          <a:xfrm>
            <a:off x="6387966" y="2185357"/>
            <a:ext cx="4638564" cy="2062103"/>
          </a:xfrm>
          <a:prstGeom prst="rect">
            <a:avLst/>
          </a:prstGeom>
        </p:spPr>
        <p:txBody>
          <a:bodyPr wrap="square">
            <a:spAutoFit/>
          </a:bodyPr>
          <a:lstStyle/>
          <a:p>
            <a:r>
              <a:rPr lang="en-US" sz="3200" b="1" i="1" dirty="0"/>
              <a:t>The Diversity Cube</a:t>
            </a:r>
          </a:p>
          <a:p>
            <a:r>
              <a:rPr lang="en-US" sz="2400" dirty="0"/>
              <a:t>by: Siti </a:t>
            </a:r>
            <a:r>
              <a:rPr lang="en-US" sz="2400" dirty="0" err="1"/>
              <a:t>Rhaudah</a:t>
            </a:r>
            <a:r>
              <a:rPr lang="en-US" sz="2400" dirty="0"/>
              <a:t> F., 11th Grade, SMA Plus Negeri 17 Palembang, Palembang, Indonesia</a:t>
            </a:r>
          </a:p>
          <a:p>
            <a:r>
              <a:rPr lang="en-US" sz="2400" dirty="0"/>
              <a:t>teacher: </a:t>
            </a:r>
            <a:r>
              <a:rPr lang="en-US" sz="2400" dirty="0" err="1"/>
              <a:t>Widya</a:t>
            </a:r>
            <a:r>
              <a:rPr lang="en-US" sz="2400" dirty="0"/>
              <a:t> </a:t>
            </a:r>
            <a:r>
              <a:rPr lang="en-US" sz="2400" dirty="0" err="1"/>
              <a:t>Grantina</a:t>
            </a:r>
            <a:endParaRPr lang="en-US" sz="2400" dirty="0"/>
          </a:p>
        </p:txBody>
      </p:sp>
      <p:sp>
        <p:nvSpPr>
          <p:cNvPr id="3" name="TextBox 2">
            <a:extLst>
              <a:ext uri="{FF2B5EF4-FFF2-40B4-BE49-F238E27FC236}">
                <a16:creationId xmlns:a16="http://schemas.microsoft.com/office/drawing/2014/main" id="{4AE708EB-CA9B-4DF7-840F-0DEDB3B38A0F}"/>
              </a:ext>
            </a:extLst>
          </p:cNvPr>
          <p:cNvSpPr txBox="1"/>
          <p:nvPr/>
        </p:nvSpPr>
        <p:spPr>
          <a:xfrm>
            <a:off x="6591701" y="4475765"/>
            <a:ext cx="5059680" cy="1477328"/>
          </a:xfrm>
          <a:prstGeom prst="rect">
            <a:avLst/>
          </a:prstGeom>
          <a:noFill/>
        </p:spPr>
        <p:txBody>
          <a:bodyPr wrap="square" rtlCol="0">
            <a:spAutoFit/>
          </a:bodyPr>
          <a:lstStyle/>
          <a:p>
            <a:r>
              <a:rPr lang="en-US" sz="3600" dirty="0">
                <a:solidFill>
                  <a:srgbClr val="FF0000"/>
                </a:solidFill>
              </a:rPr>
              <a:t>Why do you feel the artist used this title?</a:t>
            </a:r>
          </a:p>
          <a:p>
            <a:endParaRPr lang="en-US" dirty="0"/>
          </a:p>
        </p:txBody>
      </p:sp>
      <p:pic>
        <p:nvPicPr>
          <p:cNvPr id="6" name="Picture 5">
            <a:extLst>
              <a:ext uri="{FF2B5EF4-FFF2-40B4-BE49-F238E27FC236}">
                <a16:creationId xmlns:a16="http://schemas.microsoft.com/office/drawing/2014/main" id="{AF4CB529-E8CD-4492-A3E9-61AB1853213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930064" y="286603"/>
            <a:ext cx="1867300" cy="1273685"/>
          </a:xfrm>
          <a:prstGeom prst="rect">
            <a:avLst/>
          </a:prstGeom>
        </p:spPr>
      </p:pic>
    </p:spTree>
    <p:extLst>
      <p:ext uri="{BB962C8B-B14F-4D97-AF65-F5344CB8AC3E}">
        <p14:creationId xmlns:p14="http://schemas.microsoft.com/office/powerpoint/2010/main" val="2564741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D18EB-C6D5-4678-B701-D82E00D766C7}"/>
              </a:ext>
            </a:extLst>
          </p:cNvPr>
          <p:cNvSpPr>
            <a:spLocks noGrp="1"/>
          </p:cNvSpPr>
          <p:nvPr>
            <p:ph type="title"/>
          </p:nvPr>
        </p:nvSpPr>
        <p:spPr/>
        <p:txBody>
          <a:bodyPr/>
          <a:lstStyle/>
          <a:p>
            <a:r>
              <a:rPr lang="en-US" dirty="0"/>
              <a:t>Slide G </a:t>
            </a:r>
          </a:p>
        </p:txBody>
      </p:sp>
      <p:pic>
        <p:nvPicPr>
          <p:cNvPr id="6" name="Picture 5">
            <a:extLst>
              <a:ext uri="{FF2B5EF4-FFF2-40B4-BE49-F238E27FC236}">
                <a16:creationId xmlns:a16="http://schemas.microsoft.com/office/drawing/2014/main" id="{AF4CB529-E8CD-4492-A3E9-61AB1853213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930064" y="286603"/>
            <a:ext cx="1867300" cy="1273685"/>
          </a:xfrm>
          <a:prstGeom prst="rect">
            <a:avLst/>
          </a:prstGeom>
        </p:spPr>
      </p:pic>
      <p:sp>
        <p:nvSpPr>
          <p:cNvPr id="7" name="Content Placeholder 6">
            <a:extLst>
              <a:ext uri="{FF2B5EF4-FFF2-40B4-BE49-F238E27FC236}">
                <a16:creationId xmlns:a16="http://schemas.microsoft.com/office/drawing/2014/main" id="{21DDF5A0-FA9E-413E-B409-715BEBBE88FD}"/>
              </a:ext>
            </a:extLst>
          </p:cNvPr>
          <p:cNvSpPr>
            <a:spLocks noGrp="1"/>
          </p:cNvSpPr>
          <p:nvPr>
            <p:ph idx="1"/>
          </p:nvPr>
        </p:nvSpPr>
        <p:spPr>
          <a:xfrm>
            <a:off x="1097280" y="1845734"/>
            <a:ext cx="3795830" cy="4023360"/>
          </a:xfrm>
        </p:spPr>
        <p:txBody>
          <a:bodyPr/>
          <a:lstStyle/>
          <a:p>
            <a:r>
              <a:rPr lang="en-US" sz="5400" b="1" dirty="0">
                <a:solidFill>
                  <a:schemeClr val="accent5">
                    <a:lumMod val="75000"/>
                  </a:schemeClr>
                </a:solidFill>
                <a:latin typeface="Pristina" panose="03060402040406080204" pitchFamily="66" charset="0"/>
              </a:rPr>
              <a:t>A difference isn't a challenge; it's an opportunity.</a:t>
            </a:r>
          </a:p>
          <a:p>
            <a:r>
              <a:rPr lang="en-US" dirty="0"/>
              <a:t>quote by: Cutter J., 7th Grade, Sarasota Middle School, Sarasota, Florida</a:t>
            </a:r>
          </a:p>
          <a:p>
            <a:r>
              <a:rPr lang="en-US" dirty="0"/>
              <a:t>teacher: Kim Farrell</a:t>
            </a:r>
          </a:p>
        </p:txBody>
      </p:sp>
      <p:sp>
        <p:nvSpPr>
          <p:cNvPr id="8" name="Rectangle 7">
            <a:extLst>
              <a:ext uri="{FF2B5EF4-FFF2-40B4-BE49-F238E27FC236}">
                <a16:creationId xmlns:a16="http://schemas.microsoft.com/office/drawing/2014/main" id="{8EC68AA3-1BA9-4BA9-890F-787C070D0C06}"/>
              </a:ext>
            </a:extLst>
          </p:cNvPr>
          <p:cNvSpPr/>
          <p:nvPr/>
        </p:nvSpPr>
        <p:spPr>
          <a:xfrm>
            <a:off x="6647848" y="1737360"/>
            <a:ext cx="4854341" cy="1384995"/>
          </a:xfrm>
          <a:prstGeom prst="rect">
            <a:avLst/>
          </a:prstGeom>
        </p:spPr>
        <p:txBody>
          <a:bodyPr wrap="square">
            <a:spAutoFit/>
          </a:bodyPr>
          <a:lstStyle/>
          <a:p>
            <a:r>
              <a:rPr lang="en-US" sz="2800" dirty="0"/>
              <a:t>A difference isn't a challenge; it's an opportunity to _____________.</a:t>
            </a:r>
          </a:p>
        </p:txBody>
      </p:sp>
      <p:sp>
        <p:nvSpPr>
          <p:cNvPr id="9" name="Rectangle 8">
            <a:extLst>
              <a:ext uri="{FF2B5EF4-FFF2-40B4-BE49-F238E27FC236}">
                <a16:creationId xmlns:a16="http://schemas.microsoft.com/office/drawing/2014/main" id="{62385D43-217B-474B-926D-20F365450054}"/>
              </a:ext>
            </a:extLst>
          </p:cNvPr>
          <p:cNvSpPr/>
          <p:nvPr/>
        </p:nvSpPr>
        <p:spPr>
          <a:xfrm>
            <a:off x="6647848" y="4569485"/>
            <a:ext cx="4677878" cy="1384995"/>
          </a:xfrm>
          <a:prstGeom prst="rect">
            <a:avLst/>
          </a:prstGeom>
        </p:spPr>
        <p:txBody>
          <a:bodyPr wrap="square">
            <a:spAutoFit/>
          </a:bodyPr>
          <a:lstStyle/>
          <a:p>
            <a:r>
              <a:rPr lang="en-US" sz="2800" dirty="0"/>
              <a:t>People who have similarities have an opportunity to _____________.</a:t>
            </a:r>
          </a:p>
        </p:txBody>
      </p:sp>
    </p:spTree>
    <p:extLst>
      <p:ext uri="{BB962C8B-B14F-4D97-AF65-F5344CB8AC3E}">
        <p14:creationId xmlns:p14="http://schemas.microsoft.com/office/powerpoint/2010/main" val="2579767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D18EB-C6D5-4678-B701-D82E00D766C7}"/>
              </a:ext>
            </a:extLst>
          </p:cNvPr>
          <p:cNvSpPr>
            <a:spLocks noGrp="1"/>
          </p:cNvSpPr>
          <p:nvPr>
            <p:ph type="title"/>
          </p:nvPr>
        </p:nvSpPr>
        <p:spPr/>
        <p:txBody>
          <a:bodyPr/>
          <a:lstStyle/>
          <a:p>
            <a:r>
              <a:rPr lang="en-US" dirty="0"/>
              <a:t>Slide H</a:t>
            </a:r>
          </a:p>
        </p:txBody>
      </p:sp>
      <p:pic>
        <p:nvPicPr>
          <p:cNvPr id="6" name="Picture 5">
            <a:extLst>
              <a:ext uri="{FF2B5EF4-FFF2-40B4-BE49-F238E27FC236}">
                <a16:creationId xmlns:a16="http://schemas.microsoft.com/office/drawing/2014/main" id="{AF4CB529-E8CD-4492-A3E9-61AB1853213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940716" y="178229"/>
            <a:ext cx="1087654" cy="796077"/>
          </a:xfrm>
          <a:prstGeom prst="rect">
            <a:avLst/>
          </a:prstGeom>
        </p:spPr>
      </p:pic>
      <p:pic>
        <p:nvPicPr>
          <p:cNvPr id="9" name="Content Placeholder 4">
            <a:hlinkClick r:id="rId4"/>
            <a:extLst>
              <a:ext uri="{FF2B5EF4-FFF2-40B4-BE49-F238E27FC236}">
                <a16:creationId xmlns:a16="http://schemas.microsoft.com/office/drawing/2014/main" id="{08D6825A-7762-4882-966E-EDC8C7FCD9FA}"/>
              </a:ext>
            </a:extLst>
          </p:cNvPr>
          <p:cNvPicPr>
            <a:picLocks noGrp="1" noChangeAspect="1"/>
          </p:cNvPicPr>
          <p:nvPr>
            <p:ph idx="1"/>
          </p:nvPr>
        </p:nvPicPr>
        <p:blipFill>
          <a:blip r:embed="rId5"/>
          <a:stretch>
            <a:fillRect/>
          </a:stretch>
        </p:blipFill>
        <p:spPr>
          <a:xfrm>
            <a:off x="1725470" y="1896142"/>
            <a:ext cx="3987015" cy="3224499"/>
          </a:xfrm>
          <a:prstGeom prst="rect">
            <a:avLst/>
          </a:prstGeom>
        </p:spPr>
      </p:pic>
      <p:sp>
        <p:nvSpPr>
          <p:cNvPr id="10" name="Rectangle 9">
            <a:extLst>
              <a:ext uri="{FF2B5EF4-FFF2-40B4-BE49-F238E27FC236}">
                <a16:creationId xmlns:a16="http://schemas.microsoft.com/office/drawing/2014/main" id="{A0D6F5A4-379A-47F7-B75F-019E6A5B969C}"/>
              </a:ext>
            </a:extLst>
          </p:cNvPr>
          <p:cNvSpPr/>
          <p:nvPr/>
        </p:nvSpPr>
        <p:spPr>
          <a:xfrm>
            <a:off x="1457436" y="5091766"/>
            <a:ext cx="6067883" cy="1200329"/>
          </a:xfrm>
          <a:prstGeom prst="rect">
            <a:avLst/>
          </a:prstGeom>
        </p:spPr>
        <p:txBody>
          <a:bodyPr wrap="square">
            <a:spAutoFit/>
          </a:bodyPr>
          <a:lstStyle/>
          <a:p>
            <a:r>
              <a:rPr lang="en-US" dirty="0"/>
              <a:t>The Diversity Cube</a:t>
            </a:r>
          </a:p>
          <a:p>
            <a:r>
              <a:rPr lang="en-US" dirty="0"/>
              <a:t>by: Siti </a:t>
            </a:r>
            <a:r>
              <a:rPr lang="en-US" dirty="0" err="1"/>
              <a:t>Rhaudah</a:t>
            </a:r>
            <a:r>
              <a:rPr lang="en-US" dirty="0"/>
              <a:t> F., 11th Grade, SMA Plus Negeri 17 Palembang, Palembang, Indonesia</a:t>
            </a:r>
          </a:p>
          <a:p>
            <a:r>
              <a:rPr lang="en-US" dirty="0"/>
              <a:t>teacher: </a:t>
            </a:r>
            <a:r>
              <a:rPr lang="en-US" dirty="0" err="1"/>
              <a:t>Widya</a:t>
            </a:r>
            <a:r>
              <a:rPr lang="en-US" dirty="0"/>
              <a:t> </a:t>
            </a:r>
            <a:r>
              <a:rPr lang="en-US" dirty="0" err="1"/>
              <a:t>Grantina</a:t>
            </a:r>
            <a:endParaRPr lang="en-US" dirty="0"/>
          </a:p>
        </p:txBody>
      </p:sp>
      <p:sp>
        <p:nvSpPr>
          <p:cNvPr id="7" name="Content Placeholder 6">
            <a:extLst>
              <a:ext uri="{FF2B5EF4-FFF2-40B4-BE49-F238E27FC236}">
                <a16:creationId xmlns:a16="http://schemas.microsoft.com/office/drawing/2014/main" id="{20C77716-80A7-481A-B9B4-719CF2E91C85}"/>
              </a:ext>
            </a:extLst>
          </p:cNvPr>
          <p:cNvSpPr txBox="1">
            <a:spLocks/>
          </p:cNvSpPr>
          <p:nvPr/>
        </p:nvSpPr>
        <p:spPr>
          <a:xfrm>
            <a:off x="7359850" y="2054282"/>
            <a:ext cx="379583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5400" b="1">
                <a:solidFill>
                  <a:schemeClr val="accent5">
                    <a:lumMod val="75000"/>
                  </a:schemeClr>
                </a:solidFill>
                <a:latin typeface="Pristina" panose="03060402040406080204" pitchFamily="66" charset="0"/>
              </a:rPr>
              <a:t>A difference isn't a challenge; it's an opportunity.</a:t>
            </a:r>
          </a:p>
          <a:p>
            <a:r>
              <a:rPr lang="en-US"/>
              <a:t>quote by: Cutter J., 7th Grade, Sarasota Middle School, Sarasota, Florida</a:t>
            </a:r>
          </a:p>
          <a:p>
            <a:r>
              <a:rPr lang="en-US"/>
              <a:t>teacher: Kim Farrell</a:t>
            </a:r>
            <a:endParaRPr lang="en-US" dirty="0"/>
          </a:p>
        </p:txBody>
      </p:sp>
      <p:sp>
        <p:nvSpPr>
          <p:cNvPr id="4" name="Rectangle 3">
            <a:extLst>
              <a:ext uri="{FF2B5EF4-FFF2-40B4-BE49-F238E27FC236}">
                <a16:creationId xmlns:a16="http://schemas.microsoft.com/office/drawing/2014/main" id="{83601AB8-30C1-4DAB-9CC2-7C8E1F7D0C28}"/>
              </a:ext>
            </a:extLst>
          </p:cNvPr>
          <p:cNvSpPr/>
          <p:nvPr/>
        </p:nvSpPr>
        <p:spPr>
          <a:xfrm>
            <a:off x="3478345" y="266298"/>
            <a:ext cx="6096000" cy="1384995"/>
          </a:xfrm>
          <a:prstGeom prst="rect">
            <a:avLst/>
          </a:prstGeom>
          <a:ln w="28575">
            <a:solidFill>
              <a:schemeClr val="tx1"/>
            </a:solidFill>
          </a:ln>
        </p:spPr>
        <p:txBody>
          <a:bodyPr>
            <a:spAutoFit/>
          </a:bodyPr>
          <a:lstStyle/>
          <a:p>
            <a:r>
              <a:rPr lang="en-US" sz="2800" dirty="0">
                <a:latin typeface="Times New Roman" panose="02020603050405020304" pitchFamily="18" charset="0"/>
                <a:ea typeface="Calibri" panose="020F0502020204030204" pitchFamily="34" charset="0"/>
              </a:rPr>
              <a:t>Essential Question: </a:t>
            </a:r>
            <a:r>
              <a:rPr lang="en-US" sz="2800" b="1" i="1" dirty="0">
                <a:latin typeface="Times New Roman" panose="02020603050405020304" pitchFamily="18" charset="0"/>
                <a:ea typeface="Calibri" panose="020F0502020204030204" pitchFamily="34" charset="0"/>
              </a:rPr>
              <a:t>How can we all be connected if we are so different from one another?</a:t>
            </a:r>
            <a:endParaRPr lang="en-US" sz="2800" dirty="0"/>
          </a:p>
        </p:txBody>
      </p:sp>
      <p:pic>
        <p:nvPicPr>
          <p:cNvPr id="5" name="Online Media 4" title="Being the Same and Being Different | Alyssa Firla | TEDxYouth@TBSWarsaw">
            <a:hlinkClick r:id="" action="ppaction://media"/>
            <a:extLst>
              <a:ext uri="{FF2B5EF4-FFF2-40B4-BE49-F238E27FC236}">
                <a16:creationId xmlns:a16="http://schemas.microsoft.com/office/drawing/2014/main" id="{443163BC-3019-43ED-B697-65F712019EE2}"/>
              </a:ext>
            </a:extLst>
          </p:cNvPr>
          <p:cNvPicPr>
            <a:picLocks noRot="1" noChangeAspect="1"/>
          </p:cNvPicPr>
          <p:nvPr>
            <a:videoFile r:link="rId1"/>
          </p:nvPr>
        </p:nvPicPr>
        <p:blipFill>
          <a:blip r:embed="rId6"/>
          <a:stretch>
            <a:fillRect/>
          </a:stretch>
        </p:blipFill>
        <p:spPr>
          <a:xfrm>
            <a:off x="10475495" y="5388791"/>
            <a:ext cx="1415249" cy="796077"/>
          </a:xfrm>
          <a:prstGeom prst="rect">
            <a:avLst/>
          </a:prstGeom>
        </p:spPr>
      </p:pic>
      <p:sp>
        <p:nvSpPr>
          <p:cNvPr id="8" name="Rectangle 7">
            <a:extLst>
              <a:ext uri="{FF2B5EF4-FFF2-40B4-BE49-F238E27FC236}">
                <a16:creationId xmlns:a16="http://schemas.microsoft.com/office/drawing/2014/main" id="{18BCF12C-0086-444A-965C-0E0FECEB5FA1}"/>
              </a:ext>
            </a:extLst>
          </p:cNvPr>
          <p:cNvSpPr/>
          <p:nvPr/>
        </p:nvSpPr>
        <p:spPr>
          <a:xfrm>
            <a:off x="7603180" y="6394564"/>
            <a:ext cx="4588820" cy="400110"/>
          </a:xfrm>
          <a:prstGeom prst="rect">
            <a:avLst/>
          </a:prstGeom>
        </p:spPr>
        <p:txBody>
          <a:bodyPr wrap="none">
            <a:spAutoFit/>
          </a:bodyPr>
          <a:lstStyle/>
          <a:p>
            <a:r>
              <a:rPr lang="en-US" sz="2000" dirty="0">
                <a:latin typeface="Times New Roman" panose="02020603050405020304" pitchFamily="18" charset="0"/>
                <a:ea typeface="Calibri" panose="020F0502020204030204" pitchFamily="34" charset="0"/>
              </a:rPr>
              <a:t>Ted Talk: </a:t>
            </a:r>
            <a:r>
              <a:rPr lang="en-US" i="1" dirty="0">
                <a:latin typeface="Times New Roman" panose="02020603050405020304" pitchFamily="18" charset="0"/>
                <a:ea typeface="Calibri" panose="020F0502020204030204" pitchFamily="34" charset="0"/>
              </a:rPr>
              <a:t>Being the Same and Being Different </a:t>
            </a:r>
            <a:endParaRPr lang="en-US" dirty="0"/>
          </a:p>
        </p:txBody>
      </p:sp>
    </p:spTree>
    <p:extLst>
      <p:ext uri="{BB962C8B-B14F-4D97-AF65-F5344CB8AC3E}">
        <p14:creationId xmlns:p14="http://schemas.microsoft.com/office/powerpoint/2010/main" val="290364614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ultureName xmlns="3db119de-b360-4516-befb-6b1f35abcc99" xsi:nil="true"/>
    <Is_Collaboration_Space_Locked xmlns="3db119de-b360-4516-befb-6b1f35abcc99" xsi:nil="true"/>
    <IsNotebookLocked xmlns="3db119de-b360-4516-befb-6b1f35abcc99" xsi:nil="true"/>
    <LMS_Mappings xmlns="3db119de-b360-4516-befb-6b1f35abcc99" xsi:nil="true"/>
    <Owner xmlns="3db119de-b360-4516-befb-6b1f35abcc99">
      <UserInfo>
        <DisplayName/>
        <AccountId xsi:nil="true"/>
        <AccountType/>
      </UserInfo>
    </Owner>
    <Has_Teacher_Only_SectionGroup xmlns="3db119de-b360-4516-befb-6b1f35abcc99" xsi:nil="true"/>
    <DefaultSectionNames xmlns="3db119de-b360-4516-befb-6b1f35abcc99" xsi:nil="true"/>
    <Invited_Teachers xmlns="3db119de-b360-4516-befb-6b1f35abcc99" xsi:nil="true"/>
    <TeamsChannelId xmlns="3db119de-b360-4516-befb-6b1f35abcc99" xsi:nil="true"/>
    <NotebookType xmlns="3db119de-b360-4516-befb-6b1f35abcc99" xsi:nil="true"/>
    <Distribution_Groups xmlns="3db119de-b360-4516-befb-6b1f35abcc99" xsi:nil="true"/>
    <Templates xmlns="3db119de-b360-4516-befb-6b1f35abcc99" xsi:nil="true"/>
    <AppVersion xmlns="3db119de-b360-4516-befb-6b1f35abcc99" xsi:nil="true"/>
    <Self_Registration_Enabled xmlns="3db119de-b360-4516-befb-6b1f35abcc99" xsi:nil="true"/>
    <Math_Settings xmlns="3db119de-b360-4516-befb-6b1f35abcc99" xsi:nil="true"/>
    <Invited_Students xmlns="3db119de-b360-4516-befb-6b1f35abcc99" xsi:nil="true"/>
    <FolderType xmlns="3db119de-b360-4516-befb-6b1f35abcc99" xsi:nil="true"/>
    <Teachers xmlns="3db119de-b360-4516-befb-6b1f35abcc99">
      <UserInfo>
        <DisplayName/>
        <AccountId xsi:nil="true"/>
        <AccountType/>
      </UserInfo>
    </Teachers>
    <Students xmlns="3db119de-b360-4516-befb-6b1f35abcc99">
      <UserInfo>
        <DisplayName/>
        <AccountId xsi:nil="true"/>
        <AccountType/>
      </UserInfo>
    </Students>
    <Student_Groups xmlns="3db119de-b360-4516-befb-6b1f35abcc99">
      <UserInfo>
        <DisplayName/>
        <AccountId xsi:nil="true"/>
        <AccountType/>
      </UserInfo>
    </Student_Groups>
    <Self_Registration_Enabled0 xmlns="3db119de-b360-4516-befb-6b1f35abcc9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C09586F90D93418228DC02A4B2ABC6" ma:contentTypeVersion="34" ma:contentTypeDescription="Create a new document." ma:contentTypeScope="" ma:versionID="a73828a71cfa72ce61ebaf03232ebd6e">
  <xsd:schema xmlns:xsd="http://www.w3.org/2001/XMLSchema" xmlns:xs="http://www.w3.org/2001/XMLSchema" xmlns:p="http://schemas.microsoft.com/office/2006/metadata/properties" xmlns:ns3="f4bc4181-61cc-46a6-b71c-337a01f99936" xmlns:ns4="3db119de-b360-4516-befb-6b1f35abcc99" targetNamespace="http://schemas.microsoft.com/office/2006/metadata/properties" ma:root="true" ma:fieldsID="97e3c0c72baa68b4c54d1f0b477cb75c" ns3:_="" ns4:_="">
    <xsd:import namespace="f4bc4181-61cc-46a6-b71c-337a01f99936"/>
    <xsd:import namespace="3db119de-b360-4516-befb-6b1f35abcc99"/>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CultureName" minOccurs="0"/>
                <xsd:element ref="ns4:Is_Collaboration_Space_Locked" minOccurs="0"/>
                <xsd:element ref="ns4:MediaServiceMetadata" minOccurs="0"/>
                <xsd:element ref="ns4:MediaServiceFastMetadata" minOccurs="0"/>
                <xsd:element ref="ns4:Templates" minOccurs="0"/>
                <xsd:element ref="ns4:Self_Registration_Enabled0" minOccurs="0"/>
                <xsd:element ref="ns4:MediaServiceDateTaken" minOccurs="0"/>
                <xsd:element ref="ns4:MediaServiceAutoTags" minOccurs="0"/>
                <xsd:element ref="ns4:MediaServiceLocation" minOccurs="0"/>
                <xsd:element ref="ns4:MediaServiceOCR" minOccurs="0"/>
                <xsd:element ref="ns4:TeamsChannelId" minOccurs="0"/>
                <xsd:element ref="ns4:IsNotebookLocked" minOccurs="0"/>
                <xsd:element ref="ns4:MediaServiceEventHashCode" minOccurs="0"/>
                <xsd:element ref="ns4:MediaServiceGenerationTime" minOccurs="0"/>
                <xsd:element ref="ns4:Math_Settings" minOccurs="0"/>
                <xsd:element ref="ns4:Distribution_Groups" minOccurs="0"/>
                <xsd:element ref="ns4:LMS_Mapping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c4181-61cc-46a6-b71c-337a01f9993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b119de-b360-4516-befb-6b1f35abcc99"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Teacher_Only_SectionGroup" ma:index="22" nillable="true" ma:displayName="Has Teacher Only SectionGroup" ma:internalName="Has_Teacher_Only_SectionGroup">
      <xsd:simpleType>
        <xsd:restriction base="dms:Boolean"/>
      </xsd:simpleType>
    </xsd:element>
    <xsd:element name="CultureName" ma:index="23" nillable="true" ma:displayName="Culture Name" ma:internalName="CultureName">
      <xsd:simpleType>
        <xsd:restriction base="dms:Text"/>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Templates" ma:index="27" nillable="true" ma:displayName="Templates" ma:internalName="Templates">
      <xsd:simpleType>
        <xsd:restriction base="dms:Note">
          <xsd:maxLength value="255"/>
        </xsd:restriction>
      </xsd:simpleType>
    </xsd:element>
    <xsd:element name="Self_Registration_Enabled0" ma:index="28" nillable="true" ma:displayName="Self Registration Enabled" ma:internalName="Self_Registration_Enabled0">
      <xsd:simpleType>
        <xsd:restriction base="dms:Boolean"/>
      </xsd:simpleType>
    </xsd:element>
    <xsd:element name="MediaServiceDateTaken" ma:index="29" nillable="true" ma:displayName="MediaServiceDateTaken" ma:description="" ma:hidden="true" ma:internalName="MediaServiceDateTaken" ma:readOnly="true">
      <xsd:simpleType>
        <xsd:restriction base="dms:Text"/>
      </xsd:simpleType>
    </xsd:element>
    <xsd:element name="MediaServiceAutoTags" ma:index="30" nillable="true" ma:displayName="MediaServiceAutoTags" ma:description="" ma:internalName="MediaServiceAutoTags" ma:readOnly="true">
      <xsd:simpleType>
        <xsd:restriction base="dms:Text"/>
      </xsd:simpleType>
    </xsd:element>
    <xsd:element name="MediaServiceLocation" ma:index="31" nillable="true" ma:displayName="MediaServiceLocation" ma:descrip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TeamsChannelId" ma:index="33" nillable="true" ma:displayName="Teams Channel Id" ma:internalName="TeamsChannelId">
      <xsd:simpleType>
        <xsd:restriction base="dms:Text"/>
      </xsd:simpleType>
    </xsd:element>
    <xsd:element name="IsNotebookLocked" ma:index="34" nillable="true" ma:displayName="Is Notebook Locked" ma:internalName="IsNotebookLocked">
      <xsd:simpleType>
        <xsd:restriction base="dms:Boolean"/>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ath_Settings" ma:index="37" nillable="true" ma:displayName="Math Settings" ma:internalName="Math_Settings">
      <xsd:simpleType>
        <xsd:restriction base="dms:Text"/>
      </xsd:simpleType>
    </xsd:element>
    <xsd:element name="Distribution_Groups" ma:index="38" nillable="true" ma:displayName="Distribution Groups" ma:internalName="Distribution_Groups">
      <xsd:simpleType>
        <xsd:restriction base="dms:Note">
          <xsd:maxLength value="255"/>
        </xsd:restriction>
      </xsd:simpleType>
    </xsd:element>
    <xsd:element name="LMS_Mappings" ma:index="39" nillable="true" ma:displayName="LMS Mappings" ma:internalName="LMS_Mappings">
      <xsd:simpleType>
        <xsd:restriction base="dms:Note">
          <xsd:maxLength value="255"/>
        </xsd:restriction>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F3027F-EA6C-4975-9E53-93BC76462337}">
  <ds:schemaRefs>
    <ds:schemaRef ds:uri="http://schemas.microsoft.com/sharepoint/v3/contenttype/forms"/>
  </ds:schemaRefs>
</ds:datastoreItem>
</file>

<file path=customXml/itemProps2.xml><?xml version="1.0" encoding="utf-8"?>
<ds:datastoreItem xmlns:ds="http://schemas.openxmlformats.org/officeDocument/2006/customXml" ds:itemID="{C523D943-83F1-49CE-8AA8-E489D9D24126}">
  <ds:schemaRefs>
    <ds:schemaRef ds:uri="http://purl.org/dc/terms/"/>
    <ds:schemaRef ds:uri="http://schemas.microsoft.com/office/2006/documentManagement/types"/>
    <ds:schemaRef ds:uri="http://purl.org/dc/dcmitype/"/>
    <ds:schemaRef ds:uri="3db119de-b360-4516-befb-6b1f35abcc99"/>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f4bc4181-61cc-46a6-b71c-337a01f99936"/>
    <ds:schemaRef ds:uri="http://www.w3.org/XML/1998/namespace"/>
  </ds:schemaRefs>
</ds:datastoreItem>
</file>

<file path=customXml/itemProps3.xml><?xml version="1.0" encoding="utf-8"?>
<ds:datastoreItem xmlns:ds="http://schemas.openxmlformats.org/officeDocument/2006/customXml" ds:itemID="{22A8CC6F-C72E-45BB-9599-F10D3D8EEC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bc4181-61cc-46a6-b71c-337a01f99936"/>
    <ds:schemaRef ds:uri="3db119de-b360-4516-befb-6b1f35abcc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122</TotalTime>
  <Words>541</Words>
  <Application>Microsoft Office PowerPoint</Application>
  <PresentationFormat>Widescreen</PresentationFormat>
  <Paragraphs>41</Paragraphs>
  <Slides>9</Slides>
  <Notes>0</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Arial</vt:lpstr>
      <vt:lpstr>Calibri</vt:lpstr>
      <vt:lpstr>Calibri Light</vt:lpstr>
      <vt:lpstr>Pristina</vt:lpstr>
      <vt:lpstr>Times New Roman</vt:lpstr>
      <vt:lpstr>Retrospect</vt:lpstr>
      <vt:lpstr>Adobe Acrobat Document</vt:lpstr>
      <vt:lpstr>   Our Connections</vt:lpstr>
      <vt:lpstr>Slide A</vt:lpstr>
      <vt:lpstr>Slide B</vt:lpstr>
      <vt:lpstr>Slide C</vt:lpstr>
      <vt:lpstr>Slide D</vt:lpstr>
      <vt:lpstr>Slide E</vt:lpstr>
      <vt:lpstr>Slide F</vt:lpstr>
      <vt:lpstr>Slide G </vt:lpstr>
      <vt:lpstr>Slide 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 Are All Connected</dc:title>
  <dc:creator>Lavallee Carol</dc:creator>
  <cp:lastModifiedBy>Ben Jewell-Plocher</cp:lastModifiedBy>
  <cp:revision>2</cp:revision>
  <dcterms:created xsi:type="dcterms:W3CDTF">2019-12-29T19:55:37Z</dcterms:created>
  <dcterms:modified xsi:type="dcterms:W3CDTF">2020-01-03T16:59:55Z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0x01010018C09586F90D93418228DC02A4B2ABC6</vt:lpwstr>
  </property>
</Properties>
</file>