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6" r:id="rId9"/>
    <p:sldId id="267" r:id="rId10"/>
    <p:sldId id="26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2CDC3D-191D-41D8-99F7-8EE84352E427}" v="591" dt="2020-01-05T23:19:40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83" autoAdjust="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outlineViewPr>
    <p:cViewPr>
      <p:scale>
        <a:sx n="33" d="100"/>
        <a:sy n="33" d="100"/>
      </p:scale>
      <p:origin x="0" y="-7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vallee Carol" userId="e4914615-e9e4-481c-a0fc-8684dda9f5c9" providerId="ADAL" clId="{A12CDC3D-191D-41D8-99F7-8EE84352E427}"/>
    <pc:docChg chg="custSel modSld">
      <pc:chgData name="Lavallee Carol" userId="e4914615-e9e4-481c-a0fc-8684dda9f5c9" providerId="ADAL" clId="{A12CDC3D-191D-41D8-99F7-8EE84352E427}" dt="2020-01-05T23:19:40.267" v="6" actId="1076"/>
      <pc:docMkLst>
        <pc:docMk/>
      </pc:docMkLst>
      <pc:sldChg chg="addSp delSp modSp">
        <pc:chgData name="Lavallee Carol" userId="e4914615-e9e4-481c-a0fc-8684dda9f5c9" providerId="ADAL" clId="{A12CDC3D-191D-41D8-99F7-8EE84352E427}" dt="2020-01-05T23:19:40.267" v="6" actId="1076"/>
        <pc:sldMkLst>
          <pc:docMk/>
          <pc:sldMk cId="4072115435" sldId="267"/>
        </pc:sldMkLst>
        <pc:graphicFrameChg chg="add mod">
          <ac:chgData name="Lavallee Carol" userId="e4914615-e9e4-481c-a0fc-8684dda9f5c9" providerId="ADAL" clId="{A12CDC3D-191D-41D8-99F7-8EE84352E427}" dt="2020-01-05T23:19:40.267" v="6" actId="1076"/>
          <ac:graphicFrameMkLst>
            <pc:docMk/>
            <pc:sldMk cId="4072115435" sldId="267"/>
            <ac:graphicFrameMk id="3" creationId="{9DF12420-CDDB-4BE9-B687-B0A2A6F5D585}"/>
          </ac:graphicFrameMkLst>
        </pc:graphicFrameChg>
        <pc:graphicFrameChg chg="mod">
          <ac:chgData name="Lavallee Carol" userId="e4914615-e9e4-481c-a0fc-8684dda9f5c9" providerId="ADAL" clId="{A12CDC3D-191D-41D8-99F7-8EE84352E427}" dt="2020-01-05T23:18:47.876" v="4" actId="1076"/>
          <ac:graphicFrameMkLst>
            <pc:docMk/>
            <pc:sldMk cId="4072115435" sldId="267"/>
            <ac:graphicFrameMk id="5" creationId="{AB41C65F-6F2E-4354-98EC-5742F01C58FD}"/>
          </ac:graphicFrameMkLst>
        </pc:graphicFrameChg>
        <pc:graphicFrameChg chg="mod">
          <ac:chgData name="Lavallee Carol" userId="e4914615-e9e4-481c-a0fc-8684dda9f5c9" providerId="ADAL" clId="{A12CDC3D-191D-41D8-99F7-8EE84352E427}" dt="2020-01-05T23:18:31.184" v="1"/>
          <ac:graphicFrameMkLst>
            <pc:docMk/>
            <pc:sldMk cId="4072115435" sldId="267"/>
            <ac:graphicFrameMk id="7" creationId="{E06D2589-7B44-41A1-983A-0246F14C062B}"/>
          </ac:graphicFrameMkLst>
        </pc:graphicFrameChg>
        <pc:graphicFrameChg chg="del mod">
          <ac:chgData name="Lavallee Carol" userId="e4914615-e9e4-481c-a0fc-8684dda9f5c9" providerId="ADAL" clId="{A12CDC3D-191D-41D8-99F7-8EE84352E427}" dt="2020-01-05T23:18:45.096" v="3" actId="478"/>
          <ac:graphicFrameMkLst>
            <pc:docMk/>
            <pc:sldMk cId="4072115435" sldId="267"/>
            <ac:graphicFrameMk id="8" creationId="{E5A4B9A8-69C8-4D64-885B-6190131B1AD8}"/>
          </ac:graphicFrameMkLst>
        </pc:graphicFrameChg>
      </pc:sldChg>
    </pc:docChg>
  </pc:docChgLst>
  <pc:docChgLst>
    <pc:chgData name="Lavallee Carol" userId="e4914615-e9e4-481c-a0fc-8684dda9f5c9" providerId="ADAL" clId="{51C9A162-0142-489E-AD89-B538FCAED70D}"/>
    <pc:docChg chg="custSel addSld delSld modSld sldOrd">
      <pc:chgData name="Lavallee Carol" userId="e4914615-e9e4-481c-a0fc-8684dda9f5c9" providerId="ADAL" clId="{51C9A162-0142-489E-AD89-B538FCAED70D}" dt="2020-01-01T01:57:09.600" v="583" actId="1076"/>
      <pc:docMkLst>
        <pc:docMk/>
      </pc:docMkLst>
      <pc:sldChg chg="modSp">
        <pc:chgData name="Lavallee Carol" userId="e4914615-e9e4-481c-a0fc-8684dda9f5c9" providerId="ADAL" clId="{51C9A162-0142-489E-AD89-B538FCAED70D}" dt="2019-12-31T23:05:58.942" v="16" actId="20577"/>
        <pc:sldMkLst>
          <pc:docMk/>
          <pc:sldMk cId="1969024612" sldId="256"/>
        </pc:sldMkLst>
        <pc:spChg chg="mod">
          <ac:chgData name="Lavallee Carol" userId="e4914615-e9e4-481c-a0fc-8684dda9f5c9" providerId="ADAL" clId="{51C9A162-0142-489E-AD89-B538FCAED70D}" dt="2019-12-31T23:05:58.942" v="16" actId="20577"/>
          <ac:spMkLst>
            <pc:docMk/>
            <pc:sldMk cId="1969024612" sldId="256"/>
            <ac:spMk id="2" creationId="{ABABFE56-4019-4D47-8887-F65A876185AB}"/>
          </ac:spMkLst>
        </pc:spChg>
      </pc:sldChg>
      <pc:sldChg chg="addSp modSp">
        <pc:chgData name="Lavallee Carol" userId="e4914615-e9e4-481c-a0fc-8684dda9f5c9" providerId="ADAL" clId="{51C9A162-0142-489E-AD89-B538FCAED70D}" dt="2019-12-31T23:13:22.864" v="129" actId="113"/>
        <pc:sldMkLst>
          <pc:docMk/>
          <pc:sldMk cId="3627316630" sldId="257"/>
        </pc:sldMkLst>
        <pc:spChg chg="mod">
          <ac:chgData name="Lavallee Carol" userId="e4914615-e9e4-481c-a0fc-8684dda9f5c9" providerId="ADAL" clId="{51C9A162-0142-489E-AD89-B538FCAED70D}" dt="2019-12-31T23:09:47.536" v="81" actId="27636"/>
          <ac:spMkLst>
            <pc:docMk/>
            <pc:sldMk cId="3627316630" sldId="257"/>
            <ac:spMk id="3" creationId="{B03FB636-B0C8-4274-90B6-BE3ACD291E03}"/>
          </ac:spMkLst>
        </pc:spChg>
        <pc:spChg chg="add mod">
          <ac:chgData name="Lavallee Carol" userId="e4914615-e9e4-481c-a0fc-8684dda9f5c9" providerId="ADAL" clId="{51C9A162-0142-489E-AD89-B538FCAED70D}" dt="2019-12-31T23:13:22.864" v="129" actId="113"/>
          <ac:spMkLst>
            <pc:docMk/>
            <pc:sldMk cId="3627316630" sldId="257"/>
            <ac:spMk id="6" creationId="{A4C87FE9-18BA-4C4A-8EED-8EA60B891C6E}"/>
          </ac:spMkLst>
        </pc:spChg>
        <pc:picChg chg="mod">
          <ac:chgData name="Lavallee Carol" userId="e4914615-e9e4-481c-a0fc-8684dda9f5c9" providerId="ADAL" clId="{51C9A162-0142-489E-AD89-B538FCAED70D}" dt="2019-12-31T23:07:24.941" v="19" actId="1076"/>
          <ac:picMkLst>
            <pc:docMk/>
            <pc:sldMk cId="3627316630" sldId="257"/>
            <ac:picMk id="4" creationId="{3F26E598-25AF-4A0D-8B22-9544530D53E7}"/>
          </ac:picMkLst>
        </pc:picChg>
        <pc:picChg chg="add mod">
          <ac:chgData name="Lavallee Carol" userId="e4914615-e9e4-481c-a0fc-8684dda9f5c9" providerId="ADAL" clId="{51C9A162-0142-489E-AD89-B538FCAED70D}" dt="2019-12-31T23:07:35.636" v="22" actId="1076"/>
          <ac:picMkLst>
            <pc:docMk/>
            <pc:sldMk cId="3627316630" sldId="257"/>
            <ac:picMk id="5" creationId="{3027F67B-CE61-4E2A-B284-B71331814516}"/>
          </ac:picMkLst>
        </pc:picChg>
      </pc:sldChg>
      <pc:sldChg chg="addSp delSp modSp">
        <pc:chgData name="Lavallee Carol" userId="e4914615-e9e4-481c-a0fc-8684dda9f5c9" providerId="ADAL" clId="{51C9A162-0142-489E-AD89-B538FCAED70D}" dt="2019-12-31T23:23:34.166" v="177" actId="207"/>
        <pc:sldMkLst>
          <pc:docMk/>
          <pc:sldMk cId="207441746" sldId="258"/>
        </pc:sldMkLst>
        <pc:spChg chg="mod">
          <ac:chgData name="Lavallee Carol" userId="e4914615-e9e4-481c-a0fc-8684dda9f5c9" providerId="ADAL" clId="{51C9A162-0142-489E-AD89-B538FCAED70D}" dt="2019-12-31T23:23:34.166" v="177" actId="207"/>
          <ac:spMkLst>
            <pc:docMk/>
            <pc:sldMk cId="207441746" sldId="258"/>
            <ac:spMk id="3" creationId="{A99AF9FC-90BB-4550-9670-39060AC031A0}"/>
          </ac:spMkLst>
        </pc:spChg>
        <pc:graphicFrameChg chg="del">
          <ac:chgData name="Lavallee Carol" userId="e4914615-e9e4-481c-a0fc-8684dda9f5c9" providerId="ADAL" clId="{51C9A162-0142-489E-AD89-B538FCAED70D}" dt="2019-12-31T23:11:51.755" v="84" actId="478"/>
          <ac:graphicFrameMkLst>
            <pc:docMk/>
            <pc:sldMk cId="207441746" sldId="258"/>
            <ac:graphicFrameMk id="5" creationId="{2092AF66-63C3-41D8-B9CD-70D3BCAD7114}"/>
          </ac:graphicFrameMkLst>
        </pc:graphicFrameChg>
        <pc:picChg chg="mod">
          <ac:chgData name="Lavallee Carol" userId="e4914615-e9e4-481c-a0fc-8684dda9f5c9" providerId="ADAL" clId="{51C9A162-0142-489E-AD89-B538FCAED70D}" dt="2019-12-31T23:11:54.480" v="85" actId="1076"/>
          <ac:picMkLst>
            <pc:docMk/>
            <pc:sldMk cId="207441746" sldId="258"/>
            <ac:picMk id="4" creationId="{68F108E7-35FB-47AB-AD89-81112EF89D88}"/>
          </ac:picMkLst>
        </pc:picChg>
        <pc:picChg chg="add">
          <ac:chgData name="Lavallee Carol" userId="e4914615-e9e4-481c-a0fc-8684dda9f5c9" providerId="ADAL" clId="{51C9A162-0142-489E-AD89-B538FCAED70D}" dt="2019-12-31T23:12:38.166" v="125"/>
          <ac:picMkLst>
            <pc:docMk/>
            <pc:sldMk cId="207441746" sldId="258"/>
            <ac:picMk id="6" creationId="{9051CB29-7A39-459D-8322-8B1BE5ED2299}"/>
          </ac:picMkLst>
        </pc:picChg>
      </pc:sldChg>
      <pc:sldChg chg="addSp modSp">
        <pc:chgData name="Lavallee Carol" userId="e4914615-e9e4-481c-a0fc-8684dda9f5c9" providerId="ADAL" clId="{51C9A162-0142-489E-AD89-B538FCAED70D}" dt="2020-01-01T01:56:07.591" v="548" actId="1076"/>
        <pc:sldMkLst>
          <pc:docMk/>
          <pc:sldMk cId="222623219" sldId="259"/>
        </pc:sldMkLst>
        <pc:spChg chg="mod">
          <ac:chgData name="Lavallee Carol" userId="e4914615-e9e4-481c-a0fc-8684dda9f5c9" providerId="ADAL" clId="{51C9A162-0142-489E-AD89-B538FCAED70D}" dt="2020-01-01T01:54:54.560" v="507" actId="14100"/>
          <ac:spMkLst>
            <pc:docMk/>
            <pc:sldMk cId="222623219" sldId="259"/>
            <ac:spMk id="3" creationId="{A99AF9FC-90BB-4550-9670-39060AC031A0}"/>
          </ac:spMkLst>
        </pc:spChg>
        <pc:spChg chg="add mod">
          <ac:chgData name="Lavallee Carol" userId="e4914615-e9e4-481c-a0fc-8684dda9f5c9" providerId="ADAL" clId="{51C9A162-0142-489E-AD89-B538FCAED70D}" dt="2020-01-01T01:56:07.591" v="548" actId="1076"/>
          <ac:spMkLst>
            <pc:docMk/>
            <pc:sldMk cId="222623219" sldId="259"/>
            <ac:spMk id="5" creationId="{73AB91EA-0771-47AC-963F-770EEF5862F5}"/>
          </ac:spMkLst>
        </pc:spChg>
        <pc:spChg chg="add mod">
          <ac:chgData name="Lavallee Carol" userId="e4914615-e9e4-481c-a0fc-8684dda9f5c9" providerId="ADAL" clId="{51C9A162-0142-489E-AD89-B538FCAED70D}" dt="2020-01-01T01:56:01.834" v="547" actId="1076"/>
          <ac:spMkLst>
            <pc:docMk/>
            <pc:sldMk cId="222623219" sldId="259"/>
            <ac:spMk id="6" creationId="{FECC0C23-4C50-49EA-B705-DB5AD81150A5}"/>
          </ac:spMkLst>
        </pc:spChg>
        <pc:picChg chg="mod">
          <ac:chgData name="Lavallee Carol" userId="e4914615-e9e4-481c-a0fc-8684dda9f5c9" providerId="ADAL" clId="{51C9A162-0142-489E-AD89-B538FCAED70D}" dt="2019-12-31T23:26:52.443" v="205" actId="1076"/>
          <ac:picMkLst>
            <pc:docMk/>
            <pc:sldMk cId="222623219" sldId="259"/>
            <ac:picMk id="4" creationId="{EB14053B-E586-4E2C-9AF1-D0B1D6FA9BCD}"/>
          </ac:picMkLst>
        </pc:picChg>
      </pc:sldChg>
      <pc:sldChg chg="addSp delSp modSp">
        <pc:chgData name="Lavallee Carol" userId="e4914615-e9e4-481c-a0fc-8684dda9f5c9" providerId="ADAL" clId="{51C9A162-0142-489E-AD89-B538FCAED70D}" dt="2020-01-01T01:57:09.600" v="583" actId="1076"/>
        <pc:sldMkLst>
          <pc:docMk/>
          <pc:sldMk cId="1459664265" sldId="261"/>
        </pc:sldMkLst>
        <pc:spChg chg="mod">
          <ac:chgData name="Lavallee Carol" userId="e4914615-e9e4-481c-a0fc-8684dda9f5c9" providerId="ADAL" clId="{51C9A162-0142-489E-AD89-B538FCAED70D}" dt="2020-01-01T00:59:25.940" v="335" actId="20577"/>
          <ac:spMkLst>
            <pc:docMk/>
            <pc:sldMk cId="1459664265" sldId="261"/>
            <ac:spMk id="2" creationId="{D50D18EB-C6D5-4678-B701-D82E00D766C7}"/>
          </ac:spMkLst>
        </pc:spChg>
        <pc:spChg chg="mod">
          <ac:chgData name="Lavallee Carol" userId="e4914615-e9e4-481c-a0fc-8684dda9f5c9" providerId="ADAL" clId="{51C9A162-0142-489E-AD89-B538FCAED70D}" dt="2020-01-01T01:08:29.974" v="399" actId="1076"/>
          <ac:spMkLst>
            <pc:docMk/>
            <pc:sldMk cId="1459664265" sldId="261"/>
            <ac:spMk id="3" creationId="{4AE708EB-CA9B-4DF7-840F-0DEDB3B38A0F}"/>
          </ac:spMkLst>
        </pc:spChg>
        <pc:spChg chg="add del mod">
          <ac:chgData name="Lavallee Carol" userId="e4914615-e9e4-481c-a0fc-8684dda9f5c9" providerId="ADAL" clId="{51C9A162-0142-489E-AD89-B538FCAED70D}" dt="2020-01-01T01:00:01.277" v="338" actId="478"/>
          <ac:spMkLst>
            <pc:docMk/>
            <pc:sldMk cId="1459664265" sldId="261"/>
            <ac:spMk id="7" creationId="{53A7F9B8-FEC7-4E50-8742-8AFB2DF9A992}"/>
          </ac:spMkLst>
        </pc:spChg>
        <pc:spChg chg="add mod">
          <ac:chgData name="Lavallee Carol" userId="e4914615-e9e4-481c-a0fc-8684dda9f5c9" providerId="ADAL" clId="{51C9A162-0142-489E-AD89-B538FCAED70D}" dt="2020-01-01T01:57:09.600" v="583" actId="1076"/>
          <ac:spMkLst>
            <pc:docMk/>
            <pc:sldMk cId="1459664265" sldId="261"/>
            <ac:spMk id="11" creationId="{7BB63F33-5D3C-4DDE-87B5-7059A46C4D2E}"/>
          </ac:spMkLst>
        </pc:spChg>
        <pc:picChg chg="del">
          <ac:chgData name="Lavallee Carol" userId="e4914615-e9e4-481c-a0fc-8684dda9f5c9" providerId="ADAL" clId="{51C9A162-0142-489E-AD89-B538FCAED70D}" dt="2020-01-01T00:59:49.760" v="336" actId="478"/>
          <ac:picMkLst>
            <pc:docMk/>
            <pc:sldMk cId="1459664265" sldId="261"/>
            <ac:picMk id="5" creationId="{64496C02-5F5B-4219-A87E-DA7C27D3320A}"/>
          </ac:picMkLst>
        </pc:picChg>
        <pc:picChg chg="add mod">
          <ac:chgData name="Lavallee Carol" userId="e4914615-e9e4-481c-a0fc-8684dda9f5c9" providerId="ADAL" clId="{51C9A162-0142-489E-AD89-B538FCAED70D}" dt="2020-01-01T01:13:42.818" v="404" actId="1076"/>
          <ac:picMkLst>
            <pc:docMk/>
            <pc:sldMk cId="1459664265" sldId="261"/>
            <ac:picMk id="8" creationId="{8D3D5436-030E-4700-BCE9-8A795C474FD7}"/>
          </ac:picMkLst>
        </pc:picChg>
        <pc:picChg chg="add del">
          <ac:chgData name="Lavallee Carol" userId="e4914615-e9e4-481c-a0fc-8684dda9f5c9" providerId="ADAL" clId="{51C9A162-0142-489E-AD89-B538FCAED70D}" dt="2020-01-01T01:13:03.737" v="401" actId="478"/>
          <ac:picMkLst>
            <pc:docMk/>
            <pc:sldMk cId="1459664265" sldId="261"/>
            <ac:picMk id="9" creationId="{DD504AB2-13D4-4B74-BF86-247A9325C077}"/>
          </ac:picMkLst>
        </pc:picChg>
        <pc:picChg chg="add mod">
          <ac:chgData name="Lavallee Carol" userId="e4914615-e9e4-481c-a0fc-8684dda9f5c9" providerId="ADAL" clId="{51C9A162-0142-489E-AD89-B538FCAED70D}" dt="2020-01-01T01:13:56.636" v="408" actId="14100"/>
          <ac:picMkLst>
            <pc:docMk/>
            <pc:sldMk cId="1459664265" sldId="261"/>
            <ac:picMk id="10" creationId="{5E4FA404-0C18-4016-B826-2C22334E68C1}"/>
          </ac:picMkLst>
        </pc:picChg>
      </pc:sldChg>
      <pc:sldChg chg="addSp delSp modSp">
        <pc:chgData name="Lavallee Carol" userId="e4914615-e9e4-481c-a0fc-8684dda9f5c9" providerId="ADAL" clId="{51C9A162-0142-489E-AD89-B538FCAED70D}" dt="2020-01-01T01:45:38.262" v="487" actId="1076"/>
        <pc:sldMkLst>
          <pc:docMk/>
          <pc:sldMk cId="2564741449" sldId="265"/>
        </pc:sldMkLst>
        <pc:spChg chg="mod">
          <ac:chgData name="Lavallee Carol" userId="e4914615-e9e4-481c-a0fc-8684dda9f5c9" providerId="ADAL" clId="{51C9A162-0142-489E-AD89-B538FCAED70D}" dt="2020-01-01T01:14:20.935" v="411" actId="20577"/>
          <ac:spMkLst>
            <pc:docMk/>
            <pc:sldMk cId="2564741449" sldId="265"/>
            <ac:spMk id="2" creationId="{D50D18EB-C6D5-4678-B701-D82E00D766C7}"/>
          </ac:spMkLst>
        </pc:spChg>
        <pc:spChg chg="mod">
          <ac:chgData name="Lavallee Carol" userId="e4914615-e9e4-481c-a0fc-8684dda9f5c9" providerId="ADAL" clId="{51C9A162-0142-489E-AD89-B538FCAED70D}" dt="2020-01-01T01:41:37.823" v="481" actId="1076"/>
          <ac:spMkLst>
            <pc:docMk/>
            <pc:sldMk cId="2564741449" sldId="265"/>
            <ac:spMk id="3" creationId="{4AE708EB-CA9B-4DF7-840F-0DEDB3B38A0F}"/>
          </ac:spMkLst>
        </pc:spChg>
        <pc:spChg chg="add del mod">
          <ac:chgData name="Lavallee Carol" userId="e4914615-e9e4-481c-a0fc-8684dda9f5c9" providerId="ADAL" clId="{51C9A162-0142-489E-AD89-B538FCAED70D}" dt="2020-01-01T01:14:27.503" v="412" actId="478"/>
          <ac:spMkLst>
            <pc:docMk/>
            <pc:sldMk cId="2564741449" sldId="265"/>
            <ac:spMk id="7" creationId="{A55DE79E-A5AC-4873-A8A4-492FD578946D}"/>
          </ac:spMkLst>
        </pc:spChg>
        <pc:spChg chg="del">
          <ac:chgData name="Lavallee Carol" userId="e4914615-e9e4-481c-a0fc-8684dda9f5c9" providerId="ADAL" clId="{51C9A162-0142-489E-AD89-B538FCAED70D}" dt="2020-01-01T01:14:32.547" v="413" actId="478"/>
          <ac:spMkLst>
            <pc:docMk/>
            <pc:sldMk cId="2564741449" sldId="265"/>
            <ac:spMk id="8" creationId="{7767EAAE-77FF-46A1-9525-4D7EE441B2F0}"/>
          </ac:spMkLst>
        </pc:spChg>
        <pc:graphicFrameChg chg="add mod">
          <ac:chgData name="Lavallee Carol" userId="e4914615-e9e4-481c-a0fc-8684dda9f5c9" providerId="ADAL" clId="{51C9A162-0142-489E-AD89-B538FCAED70D}" dt="2020-01-01T01:45:35.150" v="486" actId="1076"/>
          <ac:graphicFrameMkLst>
            <pc:docMk/>
            <pc:sldMk cId="2564741449" sldId="265"/>
            <ac:graphicFrameMk id="12" creationId="{933DEBFF-A30C-4F7D-A203-381E70EEEAFA}"/>
          </ac:graphicFrameMkLst>
        </pc:graphicFrameChg>
        <pc:picChg chg="del">
          <ac:chgData name="Lavallee Carol" userId="e4914615-e9e4-481c-a0fc-8684dda9f5c9" providerId="ADAL" clId="{51C9A162-0142-489E-AD89-B538FCAED70D}" dt="2020-01-01T01:14:17.719" v="409" actId="478"/>
          <ac:picMkLst>
            <pc:docMk/>
            <pc:sldMk cId="2564741449" sldId="265"/>
            <ac:picMk id="5" creationId="{64496C02-5F5B-4219-A87E-DA7C27D3320A}"/>
          </ac:picMkLst>
        </pc:picChg>
        <pc:picChg chg="add mod">
          <ac:chgData name="Lavallee Carol" userId="e4914615-e9e4-481c-a0fc-8684dda9f5c9" providerId="ADAL" clId="{51C9A162-0142-489E-AD89-B538FCAED70D}" dt="2020-01-01T01:45:32.117" v="485" actId="1076"/>
          <ac:picMkLst>
            <pc:docMk/>
            <pc:sldMk cId="2564741449" sldId="265"/>
            <ac:picMk id="9" creationId="{EDACFF2C-AE07-4B01-9E27-49993A416F9D}"/>
          </ac:picMkLst>
        </pc:picChg>
        <pc:picChg chg="add del mod">
          <ac:chgData name="Lavallee Carol" userId="e4914615-e9e4-481c-a0fc-8684dda9f5c9" providerId="ADAL" clId="{51C9A162-0142-489E-AD89-B538FCAED70D}" dt="2020-01-01T01:40:24.564" v="462" actId="478"/>
          <ac:picMkLst>
            <pc:docMk/>
            <pc:sldMk cId="2564741449" sldId="265"/>
            <ac:picMk id="10" creationId="{09965ACB-12FF-44DB-A440-199F7E7038ED}"/>
          </ac:picMkLst>
        </pc:picChg>
        <pc:picChg chg="add del mod">
          <ac:chgData name="Lavallee Carol" userId="e4914615-e9e4-481c-a0fc-8684dda9f5c9" providerId="ADAL" clId="{51C9A162-0142-489E-AD89-B538FCAED70D}" dt="2020-01-01T01:40:42.027" v="467" actId="478"/>
          <ac:picMkLst>
            <pc:docMk/>
            <pc:sldMk cId="2564741449" sldId="265"/>
            <ac:picMk id="11" creationId="{73BFC4F8-059C-4970-A7EF-ED17CD66EE37}"/>
          </ac:picMkLst>
        </pc:picChg>
        <pc:picChg chg="add mod">
          <ac:chgData name="Lavallee Carol" userId="e4914615-e9e4-481c-a0fc-8684dda9f5c9" providerId="ADAL" clId="{51C9A162-0142-489E-AD89-B538FCAED70D}" dt="2020-01-01T01:45:26.755" v="484" actId="1440"/>
          <ac:picMkLst>
            <pc:docMk/>
            <pc:sldMk cId="2564741449" sldId="265"/>
            <ac:picMk id="13" creationId="{877688D6-EC2B-47A2-8A00-3C7EF148B863}"/>
          </ac:picMkLst>
        </pc:picChg>
        <pc:picChg chg="add mod">
          <ac:chgData name="Lavallee Carol" userId="e4914615-e9e4-481c-a0fc-8684dda9f5c9" providerId="ADAL" clId="{51C9A162-0142-489E-AD89-B538FCAED70D}" dt="2020-01-01T01:45:38.262" v="487" actId="1076"/>
          <ac:picMkLst>
            <pc:docMk/>
            <pc:sldMk cId="2564741449" sldId="265"/>
            <ac:picMk id="2050" creationId="{BF86A779-C3F3-48DC-8354-22149F333386}"/>
          </ac:picMkLst>
        </pc:picChg>
      </pc:sldChg>
      <pc:sldChg chg="modSp add ord">
        <pc:chgData name="Lavallee Carol" userId="e4914615-e9e4-481c-a0fc-8684dda9f5c9" providerId="ADAL" clId="{51C9A162-0142-489E-AD89-B538FCAED70D}" dt="2019-12-31T23:32:58.051" v="285" actId="27636"/>
        <pc:sldMkLst>
          <pc:docMk/>
          <pc:sldMk cId="2476172055" sldId="266"/>
        </pc:sldMkLst>
        <pc:spChg chg="mod">
          <ac:chgData name="Lavallee Carol" userId="e4914615-e9e4-481c-a0fc-8684dda9f5c9" providerId="ADAL" clId="{51C9A162-0142-489E-AD89-B538FCAED70D}" dt="2019-12-31T23:27:44.056" v="209" actId="20577"/>
          <ac:spMkLst>
            <pc:docMk/>
            <pc:sldMk cId="2476172055" sldId="266"/>
            <ac:spMk id="2" creationId="{489271B2-3617-4C2F-8E22-DEBEC3BD82DE}"/>
          </ac:spMkLst>
        </pc:spChg>
        <pc:spChg chg="mod">
          <ac:chgData name="Lavallee Carol" userId="e4914615-e9e4-481c-a0fc-8684dda9f5c9" providerId="ADAL" clId="{51C9A162-0142-489E-AD89-B538FCAED70D}" dt="2019-12-31T23:32:58.051" v="285" actId="27636"/>
          <ac:spMkLst>
            <pc:docMk/>
            <pc:sldMk cId="2476172055" sldId="266"/>
            <ac:spMk id="3" creationId="{B03FB636-B0C8-4274-90B6-BE3ACD291E03}"/>
          </ac:spMkLst>
        </pc:spChg>
      </pc:sldChg>
      <pc:sldChg chg="addSp delSp modSp add ord">
        <pc:chgData name="Lavallee Carol" userId="e4914615-e9e4-481c-a0fc-8684dda9f5c9" providerId="ADAL" clId="{51C9A162-0142-489E-AD89-B538FCAED70D}" dt="2020-01-01T00:58:52.189" v="331" actId="1076"/>
        <pc:sldMkLst>
          <pc:docMk/>
          <pc:sldMk cId="4072115435" sldId="267"/>
        </pc:sldMkLst>
        <pc:spChg chg="mod">
          <ac:chgData name="Lavallee Carol" userId="e4914615-e9e4-481c-a0fc-8684dda9f5c9" providerId="ADAL" clId="{51C9A162-0142-489E-AD89-B538FCAED70D}" dt="2019-12-31T23:48:19.997" v="291" actId="20577"/>
          <ac:spMkLst>
            <pc:docMk/>
            <pc:sldMk cId="4072115435" sldId="267"/>
            <ac:spMk id="2" creationId="{512145D1-72DA-4ED8-9EFA-333A644DEC17}"/>
          </ac:spMkLst>
        </pc:spChg>
        <pc:spChg chg="del mod">
          <ac:chgData name="Lavallee Carol" userId="e4914615-e9e4-481c-a0fc-8684dda9f5c9" providerId="ADAL" clId="{51C9A162-0142-489E-AD89-B538FCAED70D}" dt="2020-01-01T00:38:36.909" v="309" actId="478"/>
          <ac:spMkLst>
            <pc:docMk/>
            <pc:sldMk cId="4072115435" sldId="267"/>
            <ac:spMk id="3" creationId="{A99AF9FC-90BB-4550-9670-39060AC031A0}"/>
          </ac:spMkLst>
        </pc:spChg>
        <pc:spChg chg="add del mod">
          <ac:chgData name="Lavallee Carol" userId="e4914615-e9e4-481c-a0fc-8684dda9f5c9" providerId="ADAL" clId="{51C9A162-0142-489E-AD89-B538FCAED70D}" dt="2020-01-01T00:41:27.539" v="310"/>
          <ac:spMkLst>
            <pc:docMk/>
            <pc:sldMk cId="4072115435" sldId="267"/>
            <ac:spMk id="10" creationId="{2E26C8CA-A7DC-4934-A842-BF507B374574}"/>
          </ac:spMkLst>
        </pc:spChg>
        <pc:graphicFrameChg chg="add mod">
          <ac:chgData name="Lavallee Carol" userId="e4914615-e9e4-481c-a0fc-8684dda9f5c9" providerId="ADAL" clId="{51C9A162-0142-489E-AD89-B538FCAED70D}" dt="2020-01-01T00:42:02.226" v="315" actId="1076"/>
          <ac:graphicFrameMkLst>
            <pc:docMk/>
            <pc:sldMk cId="4072115435" sldId="267"/>
            <ac:graphicFrameMk id="5" creationId="{AB41C65F-6F2E-4354-98EC-5742F01C58FD}"/>
          </ac:graphicFrameMkLst>
        </pc:graphicFrameChg>
        <pc:graphicFrameChg chg="add mod">
          <ac:chgData name="Lavallee Carol" userId="e4914615-e9e4-481c-a0fc-8684dda9f5c9" providerId="ADAL" clId="{51C9A162-0142-489E-AD89-B538FCAED70D}" dt="2020-01-01T00:41:59.321" v="314" actId="1076"/>
          <ac:graphicFrameMkLst>
            <pc:docMk/>
            <pc:sldMk cId="4072115435" sldId="267"/>
            <ac:graphicFrameMk id="7" creationId="{E06D2589-7B44-41A1-983A-0246F14C062B}"/>
          </ac:graphicFrameMkLst>
        </pc:graphicFrameChg>
        <pc:graphicFrameChg chg="add mod">
          <ac:chgData name="Lavallee Carol" userId="e4914615-e9e4-481c-a0fc-8684dda9f5c9" providerId="ADAL" clId="{51C9A162-0142-489E-AD89-B538FCAED70D}" dt="2020-01-01T00:42:33.307" v="320" actId="1076"/>
          <ac:graphicFrameMkLst>
            <pc:docMk/>
            <pc:sldMk cId="4072115435" sldId="267"/>
            <ac:graphicFrameMk id="8" creationId="{E5A4B9A8-69C8-4D64-885B-6190131B1AD8}"/>
          </ac:graphicFrameMkLst>
        </pc:graphicFrameChg>
        <pc:graphicFrameChg chg="add mod">
          <ac:chgData name="Lavallee Carol" userId="e4914615-e9e4-481c-a0fc-8684dda9f5c9" providerId="ADAL" clId="{51C9A162-0142-489E-AD89-B538FCAED70D}" dt="2020-01-01T00:58:52.189" v="331" actId="1076"/>
          <ac:graphicFrameMkLst>
            <pc:docMk/>
            <pc:sldMk cId="4072115435" sldId="267"/>
            <ac:graphicFrameMk id="13" creationId="{637C7859-534C-4689-BCC9-01B20BA5732E}"/>
          </ac:graphicFrameMkLst>
        </pc:graphicFrameChg>
        <pc:picChg chg="del">
          <ac:chgData name="Lavallee Carol" userId="e4914615-e9e4-481c-a0fc-8684dda9f5c9" providerId="ADAL" clId="{51C9A162-0142-489E-AD89-B538FCAED70D}" dt="2020-01-01T00:38:33.277" v="308" actId="478"/>
          <ac:picMkLst>
            <pc:docMk/>
            <pc:sldMk cId="4072115435" sldId="267"/>
            <ac:picMk id="6" creationId="{9051CB29-7A39-459D-8322-8B1BE5ED2299}"/>
          </ac:picMkLst>
        </pc:picChg>
        <pc:picChg chg="add mod">
          <ac:chgData name="Lavallee Carol" userId="e4914615-e9e4-481c-a0fc-8684dda9f5c9" providerId="ADAL" clId="{51C9A162-0142-489E-AD89-B538FCAED70D}" dt="2020-01-01T00:48:54.600" v="328" actId="1440"/>
          <ac:picMkLst>
            <pc:docMk/>
            <pc:sldMk cId="4072115435" sldId="267"/>
            <ac:picMk id="11" creationId="{76C18DF9-7D4E-4FA2-8B9F-885A6E490BE5}"/>
          </ac:picMkLst>
        </pc:picChg>
        <pc:picChg chg="add mod">
          <ac:chgData name="Lavallee Carol" userId="e4914615-e9e4-481c-a0fc-8684dda9f5c9" providerId="ADAL" clId="{51C9A162-0142-489E-AD89-B538FCAED70D}" dt="2020-01-01T00:48:43.222" v="325" actId="1440"/>
          <ac:picMkLst>
            <pc:docMk/>
            <pc:sldMk cId="4072115435" sldId="267"/>
            <ac:picMk id="12" creationId="{C3785CA9-C881-4DDC-9173-E70CB99699B5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7459A-1925-4E5D-9BF4-C579F10DD4B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46F88-8913-468D-AC34-BD49547D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1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46F88-8913-468D-AC34-BD49547DF3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1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41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8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98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4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3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8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779C27-7D87-4F8F-BB08-8100706DA8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0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9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779C27-7D87-4F8F-BB08-8100706DA8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05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package" Target="../embeddings/Microsoft_Word_Document.docx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7.png"/><Relationship Id="rId1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.jpeg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FE56-4019-4D47-8887-F65A876185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Comic Book Heroes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A1F33-43C5-4C12-9894-26F4B2DCA2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/>
              <a:t>Lesson Created by Carol LaVallee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C78427-5F53-44E2-A4E2-FF0CF650C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140" y="330526"/>
            <a:ext cx="3369539" cy="248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2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271B2-3617-4C2F-8E22-DEBEC3BD8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FB636-B0C8-4274-90B6-BE3ACD291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2504" y="2507025"/>
            <a:ext cx="3192379" cy="1843950"/>
          </a:xfrm>
        </p:spPr>
        <p:txBody>
          <a:bodyPr>
            <a:normAutofit/>
          </a:bodyPr>
          <a:lstStyle/>
          <a:p>
            <a:r>
              <a:rPr lang="en-US" sz="3200" i="1" dirty="0"/>
              <a:t>Can you name any of the comic book characters?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6E598-25AF-4A0D-8B22-9544530D53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63" y="286603"/>
            <a:ext cx="1867300" cy="1273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27F67B-CE61-4E2A-B284-B71331814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1845734"/>
            <a:ext cx="5959641" cy="40898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C87FE9-18BA-4C4A-8EED-8EA60B891C6E}"/>
              </a:ext>
            </a:extLst>
          </p:cNvPr>
          <p:cNvSpPr/>
          <p:nvPr/>
        </p:nvSpPr>
        <p:spPr>
          <a:xfrm>
            <a:off x="7186863" y="5480067"/>
            <a:ext cx="4154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Comic Heroes</a:t>
            </a:r>
          </a:p>
          <a:p>
            <a:r>
              <a:rPr lang="en-US" dirty="0"/>
              <a:t>by: Ana </a:t>
            </a:r>
            <a:r>
              <a:rPr lang="en-US" dirty="0" err="1"/>
              <a:t>Perić</a:t>
            </a:r>
            <a:r>
              <a:rPr lang="en-US" dirty="0"/>
              <a:t>, </a:t>
            </a:r>
            <a:r>
              <a:rPr lang="en-US" dirty="0" err="1"/>
              <a:t>Bukovac</a:t>
            </a:r>
            <a:r>
              <a:rPr lang="en-US" dirty="0"/>
              <a:t>/Novi Sad, Serbia</a:t>
            </a:r>
          </a:p>
        </p:txBody>
      </p:sp>
    </p:spTree>
    <p:extLst>
      <p:ext uri="{BB962C8B-B14F-4D97-AF65-F5344CB8AC3E}">
        <p14:creationId xmlns:p14="http://schemas.microsoft.com/office/powerpoint/2010/main" val="362731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45D1-72DA-4ED8-9EFA-333A644D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AF9FC-90BB-4550-9670-39060AC03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47" y="1845734"/>
            <a:ext cx="4860758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4300" dirty="0">
                <a:solidFill>
                  <a:schemeClr val="accent5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Pretenders say the right things. Heroes do the right things.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by: </a:t>
            </a:r>
            <a:r>
              <a:rPr lang="en-US" b="1" dirty="0"/>
              <a:t>Suresh </a:t>
            </a:r>
            <a:r>
              <a:rPr lang="en-US" b="1" dirty="0" err="1"/>
              <a:t>Jayan</a:t>
            </a:r>
            <a:r>
              <a:rPr lang="en-US" dirty="0"/>
              <a:t>, Bengaluru, India </a:t>
            </a:r>
          </a:p>
          <a:p>
            <a:endParaRPr lang="en-US" dirty="0"/>
          </a:p>
          <a:p>
            <a:r>
              <a:rPr lang="en-US" sz="4000" dirty="0">
                <a:solidFill>
                  <a:schemeClr val="tx1"/>
                </a:solidFill>
              </a:rPr>
              <a:t>What do you think this quote  means?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108E7-35FB-47AB-AD89-81112EF89D8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769" y="178229"/>
            <a:ext cx="1867300" cy="12736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51CB29-7A39-459D-8322-8B1BE5ED2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1845734"/>
            <a:ext cx="5959641" cy="408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45D1-72DA-4ED8-9EFA-333A644D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AF9FC-90BB-4550-9670-39060AC03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902" y="2253146"/>
            <a:ext cx="10202778" cy="1175854"/>
          </a:xfrm>
        </p:spPr>
        <p:txBody>
          <a:bodyPr>
            <a:normAutofit/>
          </a:bodyPr>
          <a:lstStyle/>
          <a:p>
            <a:pPr algn="ctr"/>
            <a:r>
              <a:rPr lang="en-US" sz="7200" b="1" i="1" dirty="0">
                <a:solidFill>
                  <a:srgbClr val="FF0000"/>
                </a:solidFill>
              </a:rPr>
              <a:t>What defines a Hero?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4053B-E586-4E2C-9AF1-D0B1D6FA9B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937" y="286603"/>
            <a:ext cx="1867300" cy="12736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AB91EA-0771-47AC-963F-770EEF5862F5}"/>
              </a:ext>
            </a:extLst>
          </p:cNvPr>
          <p:cNvSpPr/>
          <p:nvPr/>
        </p:nvSpPr>
        <p:spPr>
          <a:xfrm>
            <a:off x="1318662" y="3519716"/>
            <a:ext cx="1666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1.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2.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3.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4.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CC0C23-4C50-49EA-B705-DB5AD81150A5}"/>
              </a:ext>
            </a:extLst>
          </p:cNvPr>
          <p:cNvSpPr/>
          <p:nvPr/>
        </p:nvSpPr>
        <p:spPr>
          <a:xfrm>
            <a:off x="6096000" y="3621316"/>
            <a:ext cx="2153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5.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6.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7.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8.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271B2-3617-4C2F-8E22-DEBEC3BD8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FB636-B0C8-4274-90B6-BE3ACD291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6863" y="2507025"/>
            <a:ext cx="4610499" cy="1843950"/>
          </a:xfrm>
        </p:spPr>
        <p:txBody>
          <a:bodyPr>
            <a:normAutofit/>
          </a:bodyPr>
          <a:lstStyle/>
          <a:p>
            <a:r>
              <a:rPr lang="en-US" sz="3200" i="1" dirty="0"/>
              <a:t>Why do you think the artist sees these characters as “Comic Heroes”?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6E598-25AF-4A0D-8B22-9544530D53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63" y="286603"/>
            <a:ext cx="1867300" cy="1273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27F67B-CE61-4E2A-B284-B71331814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1845734"/>
            <a:ext cx="5959641" cy="40898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C87FE9-18BA-4C4A-8EED-8EA60B891C6E}"/>
              </a:ext>
            </a:extLst>
          </p:cNvPr>
          <p:cNvSpPr/>
          <p:nvPr/>
        </p:nvSpPr>
        <p:spPr>
          <a:xfrm>
            <a:off x="7186863" y="5480067"/>
            <a:ext cx="4154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Comic Heroes</a:t>
            </a:r>
          </a:p>
          <a:p>
            <a:r>
              <a:rPr lang="en-US" dirty="0"/>
              <a:t>by: Ana </a:t>
            </a:r>
            <a:r>
              <a:rPr lang="en-US" dirty="0" err="1"/>
              <a:t>Perić</a:t>
            </a:r>
            <a:r>
              <a:rPr lang="en-US" dirty="0"/>
              <a:t>, </a:t>
            </a:r>
            <a:r>
              <a:rPr lang="en-US" dirty="0" err="1"/>
              <a:t>Bukovac</a:t>
            </a:r>
            <a:r>
              <a:rPr lang="en-US" dirty="0"/>
              <a:t>/Novi Sad, Serbia</a:t>
            </a:r>
          </a:p>
        </p:txBody>
      </p:sp>
    </p:spTree>
    <p:extLst>
      <p:ext uri="{BB962C8B-B14F-4D97-AF65-F5344CB8AC3E}">
        <p14:creationId xmlns:p14="http://schemas.microsoft.com/office/powerpoint/2010/main" val="247617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45D1-72DA-4ED8-9EFA-333A644D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108E7-35FB-47AB-AD89-81112EF89D8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769" y="178229"/>
            <a:ext cx="1867300" cy="127368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B41C65F-6F2E-4354-98EC-5742F01C5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901276"/>
              </p:ext>
            </p:extLst>
          </p:nvPr>
        </p:nvGraphicFramePr>
        <p:xfrm>
          <a:off x="11277600" y="2486733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showAsIcon="1" r:id="rId5" imgW="914400" imgH="806400" progId="Acrobat.Document.DC">
                  <p:embed/>
                </p:oleObj>
              </mc:Choice>
              <mc:Fallback>
                <p:oleObj name="Acrobat Document" showAsIcon="1" r:id="rId5" imgW="914400" imgH="806400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B41C65F-6F2E-4354-98EC-5742F01C58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77600" y="2486733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06D2589-7B44-41A1-983A-0246F14C06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278523"/>
              </p:ext>
            </p:extLst>
          </p:nvPr>
        </p:nvGraphicFramePr>
        <p:xfrm>
          <a:off x="11277600" y="3465574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showAsIcon="1" r:id="rId7" imgW="914400" imgH="806400" progId="Acrobat.Document.DC">
                  <p:embed/>
                </p:oleObj>
              </mc:Choice>
              <mc:Fallback>
                <p:oleObj name="Acrobat Document" showAsIcon="1" r:id="rId7" imgW="914400" imgH="806400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06D2589-7B44-41A1-983A-0246F14C06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277600" y="3465574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6C18DF9-7D4E-4FA2-8B9F-885A6E490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363934" y="1786935"/>
            <a:ext cx="6333796" cy="4442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785CA9-C881-4DDC-9173-E70CB99699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9388" y="2270280"/>
            <a:ext cx="2582652" cy="3376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37C7859-534C-4689-BCC9-01B20BA57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015850"/>
              </p:ext>
            </p:extLst>
          </p:nvPr>
        </p:nvGraphicFramePr>
        <p:xfrm>
          <a:off x="11227869" y="5423256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showAsIcon="1" r:id="rId11" imgW="914400" imgH="806400" progId="Word.Document.12">
                  <p:embed/>
                </p:oleObj>
              </mc:Choice>
              <mc:Fallback>
                <p:oleObj name="Document" showAsIcon="1" r:id="rId11" imgW="914400" imgH="806400" progId="Word.Document.12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37C7859-534C-4689-BCC9-01B20BA573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227869" y="5423256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DF12420-CDDB-4BE9-B687-B0A2A6F5D5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781978"/>
              </p:ext>
            </p:extLst>
          </p:nvPr>
        </p:nvGraphicFramePr>
        <p:xfrm>
          <a:off x="11248189" y="4444415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showAsIcon="1" r:id="rId13" imgW="914400" imgH="806400" progId="Acrobat.Document.DC">
                  <p:embed/>
                </p:oleObj>
              </mc:Choice>
              <mc:Fallback>
                <p:oleObj name="Acrobat Document" showAsIcon="1" r:id="rId13" imgW="914400" imgH="80640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DF12420-CDDB-4BE9-B687-B0A2A6F5D5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248189" y="4444415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211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D18EB-C6D5-4678-B701-D82E00D76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4CB529-E8CD-4492-A3E9-61AB185321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64" y="286603"/>
            <a:ext cx="1867300" cy="12736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E708EB-CA9B-4DF7-840F-0DEDB3B38A0F}"/>
              </a:ext>
            </a:extLst>
          </p:cNvPr>
          <p:cNvSpPr txBox="1"/>
          <p:nvPr/>
        </p:nvSpPr>
        <p:spPr>
          <a:xfrm>
            <a:off x="772160" y="2567225"/>
            <a:ext cx="605108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Question:  </a:t>
            </a: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defines a Hero?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3D5436-030E-4700-BCE9-8A795C474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2322" y="3571582"/>
            <a:ext cx="1867300" cy="24619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4FA404-0C18-4016-B826-2C22334E6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220684" y="2115402"/>
            <a:ext cx="2315234" cy="14507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B63F33-5D3C-4DDE-87B5-7059A46C4D2E}"/>
              </a:ext>
            </a:extLst>
          </p:cNvPr>
          <p:cNvSpPr txBox="1"/>
          <p:nvPr/>
        </p:nvSpPr>
        <p:spPr>
          <a:xfrm>
            <a:off x="4188410" y="101228"/>
            <a:ext cx="4681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have we learned so far….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6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D18EB-C6D5-4678-B701-D82E00D76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E708EB-CA9B-4DF7-840F-0DEDB3B38A0F}"/>
              </a:ext>
            </a:extLst>
          </p:cNvPr>
          <p:cNvSpPr txBox="1"/>
          <p:nvPr/>
        </p:nvSpPr>
        <p:spPr>
          <a:xfrm>
            <a:off x="3917482" y="286603"/>
            <a:ext cx="40174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0070C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Comic Hero Sensory Figure</a:t>
            </a:r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4CB529-E8CD-4492-A3E9-61AB185321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64" y="286603"/>
            <a:ext cx="1867300" cy="1273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ACFF2C-AE07-4B01-9E27-49993A416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533" y="2052855"/>
            <a:ext cx="3885574" cy="3717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Image result for sensory figure">
            <a:extLst>
              <a:ext uri="{FF2B5EF4-FFF2-40B4-BE49-F238E27FC236}">
                <a16:creationId xmlns:a16="http://schemas.microsoft.com/office/drawing/2014/main" id="{BF86A779-C3F3-48DC-8354-22149F333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630" y="2133262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7688D6-EC2B-47A2-8A00-3C7EF148B8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" y="2688746"/>
            <a:ext cx="4772177" cy="327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33DEBFF-A30C-4F7D-A203-381E70EEEA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609677"/>
              </p:ext>
            </p:extLst>
          </p:nvPr>
        </p:nvGraphicFramePr>
        <p:xfrm>
          <a:off x="11340164" y="605155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showAsIcon="1" r:id="rId7" imgW="914400" imgH="806400" progId="Word.Document.12">
                  <p:embed/>
                </p:oleObj>
              </mc:Choice>
              <mc:Fallback>
                <p:oleObj name="Document" showAsIcon="1" r:id="rId7" imgW="914400" imgH="806400" progId="Word.Document.12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33DEBFF-A30C-4F7D-A203-381E70EEEA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340164" y="605155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7414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3db119de-b360-4516-befb-6b1f35abcc99" xsi:nil="true"/>
    <Is_Collaboration_Space_Locked xmlns="3db119de-b360-4516-befb-6b1f35abcc99" xsi:nil="true"/>
    <IsNotebookLocked xmlns="3db119de-b360-4516-befb-6b1f35abcc99" xsi:nil="true"/>
    <LMS_Mappings xmlns="3db119de-b360-4516-befb-6b1f35abcc99" xsi:nil="true"/>
    <Owner xmlns="3db119de-b360-4516-befb-6b1f35abcc99">
      <UserInfo>
        <DisplayName/>
        <AccountId xsi:nil="true"/>
        <AccountType/>
      </UserInfo>
    </Owner>
    <Has_Teacher_Only_SectionGroup xmlns="3db119de-b360-4516-befb-6b1f35abcc99" xsi:nil="true"/>
    <DefaultSectionNames xmlns="3db119de-b360-4516-befb-6b1f35abcc99" xsi:nil="true"/>
    <Invited_Teachers xmlns="3db119de-b360-4516-befb-6b1f35abcc99" xsi:nil="true"/>
    <TeamsChannelId xmlns="3db119de-b360-4516-befb-6b1f35abcc99" xsi:nil="true"/>
    <NotebookType xmlns="3db119de-b360-4516-befb-6b1f35abcc99" xsi:nil="true"/>
    <Distribution_Groups xmlns="3db119de-b360-4516-befb-6b1f35abcc99" xsi:nil="true"/>
    <Templates xmlns="3db119de-b360-4516-befb-6b1f35abcc99" xsi:nil="true"/>
    <AppVersion xmlns="3db119de-b360-4516-befb-6b1f35abcc99" xsi:nil="true"/>
    <Self_Registration_Enabled xmlns="3db119de-b360-4516-befb-6b1f35abcc99" xsi:nil="true"/>
    <Math_Settings xmlns="3db119de-b360-4516-befb-6b1f35abcc99" xsi:nil="true"/>
    <Invited_Students xmlns="3db119de-b360-4516-befb-6b1f35abcc99" xsi:nil="true"/>
    <FolderType xmlns="3db119de-b360-4516-befb-6b1f35abcc99" xsi:nil="true"/>
    <Teachers xmlns="3db119de-b360-4516-befb-6b1f35abcc99">
      <UserInfo>
        <DisplayName/>
        <AccountId xsi:nil="true"/>
        <AccountType/>
      </UserInfo>
    </Teachers>
    <Students xmlns="3db119de-b360-4516-befb-6b1f35abcc99">
      <UserInfo>
        <DisplayName/>
        <AccountId xsi:nil="true"/>
        <AccountType/>
      </UserInfo>
    </Students>
    <Student_Groups xmlns="3db119de-b360-4516-befb-6b1f35abcc99">
      <UserInfo>
        <DisplayName/>
        <AccountId xsi:nil="true"/>
        <AccountType/>
      </UserInfo>
    </Student_Groups>
    <Self_Registration_Enabled0 xmlns="3db119de-b360-4516-befb-6b1f35abcc9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C09586F90D93418228DC02A4B2ABC6" ma:contentTypeVersion="34" ma:contentTypeDescription="Create a new document." ma:contentTypeScope="" ma:versionID="a73828a71cfa72ce61ebaf03232ebd6e">
  <xsd:schema xmlns:xsd="http://www.w3.org/2001/XMLSchema" xmlns:xs="http://www.w3.org/2001/XMLSchema" xmlns:p="http://schemas.microsoft.com/office/2006/metadata/properties" xmlns:ns3="f4bc4181-61cc-46a6-b71c-337a01f99936" xmlns:ns4="3db119de-b360-4516-befb-6b1f35abcc99" targetNamespace="http://schemas.microsoft.com/office/2006/metadata/properties" ma:root="true" ma:fieldsID="97e3c0c72baa68b4c54d1f0b477cb75c" ns3:_="" ns4:_="">
    <xsd:import namespace="f4bc4181-61cc-46a6-b71c-337a01f99936"/>
    <xsd:import namespace="3db119de-b360-4516-befb-6b1f35abcc9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Templates" minOccurs="0"/>
                <xsd:element ref="ns4:Self_Registration_Enabled0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c4181-61cc-46a6-b71c-337a01f999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b119de-b360-4516-befb-6b1f35abcc99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1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3" nillable="true" ma:displayName="Teams Channel Id" ma:internalName="TeamsChannelId">
      <xsd:simpleType>
        <xsd:restriction base="dms:Text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23D943-83F1-49CE-8AA8-E489D9D24126}">
  <ds:schemaRefs>
    <ds:schemaRef ds:uri="http://schemas.openxmlformats.org/package/2006/metadata/core-properties"/>
    <ds:schemaRef ds:uri="http://purl.org/dc/dcmitype/"/>
    <ds:schemaRef ds:uri="3db119de-b360-4516-befb-6b1f35abcc99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f4bc4181-61cc-46a6-b71c-337a01f9993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BF3027F-EA6C-4975-9E53-93BC764623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A8CC6F-C72E-45BB-9599-F10D3D8EEC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bc4181-61cc-46a6-b71c-337a01f99936"/>
    <ds:schemaRef ds:uri="3db119de-b360-4516-befb-6b1f35abcc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495</TotalTime>
  <Words>138</Words>
  <Application>Microsoft Office PowerPoint</Application>
  <PresentationFormat>Widescreen</PresentationFormat>
  <Paragraphs>33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Adobe Devanagari</vt:lpstr>
      <vt:lpstr>Calibri</vt:lpstr>
      <vt:lpstr>Calibri Light</vt:lpstr>
      <vt:lpstr>Times New Roman</vt:lpstr>
      <vt:lpstr>Retrospect</vt:lpstr>
      <vt:lpstr>Adobe Acrobat Document</vt:lpstr>
      <vt:lpstr>Document</vt:lpstr>
      <vt:lpstr>   Comic Book Heroes</vt:lpstr>
      <vt:lpstr>Slide A</vt:lpstr>
      <vt:lpstr>Slide B</vt:lpstr>
      <vt:lpstr>Slide C</vt:lpstr>
      <vt:lpstr>Slide D</vt:lpstr>
      <vt:lpstr>Slide E</vt:lpstr>
      <vt:lpstr>Slide F</vt:lpstr>
      <vt:lpstr>Slide 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All Connected</dc:title>
  <dc:creator>Lavallee Carol</dc:creator>
  <cp:lastModifiedBy>Lavallee Carol</cp:lastModifiedBy>
  <cp:revision>2</cp:revision>
  <dcterms:created xsi:type="dcterms:W3CDTF">2019-12-29T19:55:37Z</dcterms:created>
  <dcterms:modified xsi:type="dcterms:W3CDTF">2020-01-05T23:19:41Z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0x01010018C09586F90D93418228DC02A4B2ABC6</vt:lpwstr>
  </property>
</Properties>
</file>