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3"/>
  </p:notesMasterIdLst>
  <p:sldIdLst>
    <p:sldId id="256" r:id="rId5"/>
    <p:sldId id="269" r:id="rId6"/>
    <p:sldId id="268" r:id="rId7"/>
    <p:sldId id="258" r:id="rId8"/>
    <p:sldId id="257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00939C-D6DF-4F45-9587-748E2BFE000F}" v="1187" dt="2020-01-05T23:26:58.2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804" y="92"/>
      </p:cViewPr>
      <p:guideLst/>
    </p:cSldViewPr>
  </p:slideViewPr>
  <p:outlineViewPr>
    <p:cViewPr>
      <p:scale>
        <a:sx n="33" d="100"/>
        <a:sy n="33" d="100"/>
      </p:scale>
      <p:origin x="0" y="-7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allee Carol" userId="e4914615-e9e4-481c-a0fc-8684dda9f5c9" providerId="ADAL" clId="{A12CDC3D-191D-41D8-99F7-8EE84352E427}"/>
    <pc:docChg chg="custSel addSld modSld sldOrd">
      <pc:chgData name="Lavallee Carol" userId="e4914615-e9e4-481c-a0fc-8684dda9f5c9" providerId="ADAL" clId="{A12CDC3D-191D-41D8-99F7-8EE84352E427}" dt="2020-01-01T04:24:22.215" v="382"/>
      <pc:docMkLst>
        <pc:docMk/>
      </pc:docMkLst>
      <pc:sldChg chg="modSp">
        <pc:chgData name="Lavallee Carol" userId="e4914615-e9e4-481c-a0fc-8684dda9f5c9" providerId="ADAL" clId="{A12CDC3D-191D-41D8-99F7-8EE84352E427}" dt="2020-01-01T03:01:27.163" v="40" actId="20577"/>
        <pc:sldMkLst>
          <pc:docMk/>
          <pc:sldMk cId="1969024612" sldId="256"/>
        </pc:sldMkLst>
        <pc:spChg chg="mod">
          <ac:chgData name="Lavallee Carol" userId="e4914615-e9e4-481c-a0fc-8684dda9f5c9" providerId="ADAL" clId="{A12CDC3D-191D-41D8-99F7-8EE84352E427}" dt="2020-01-01T03:01:27.163" v="40" actId="20577"/>
          <ac:spMkLst>
            <pc:docMk/>
            <pc:sldMk cId="1969024612" sldId="256"/>
            <ac:spMk id="2" creationId="{ABABFE56-4019-4D47-8887-F65A876185AB}"/>
          </ac:spMkLst>
        </pc:spChg>
      </pc:sldChg>
      <pc:sldChg chg="addSp delSp modSp">
        <pc:chgData name="Lavallee Carol" userId="e4914615-e9e4-481c-a0fc-8684dda9f5c9" providerId="ADAL" clId="{A12CDC3D-191D-41D8-99F7-8EE84352E427}" dt="2020-01-01T03:05:24.673" v="54"/>
        <pc:sldMkLst>
          <pc:docMk/>
          <pc:sldMk cId="3627316630" sldId="257"/>
        </pc:sldMkLst>
        <pc:picChg chg="del">
          <ac:chgData name="Lavallee Carol" userId="e4914615-e9e4-481c-a0fc-8684dda9f5c9" providerId="ADAL" clId="{A12CDC3D-191D-41D8-99F7-8EE84352E427}" dt="2020-01-01T03:01:46.705" v="41" actId="478"/>
          <ac:picMkLst>
            <pc:docMk/>
            <pc:sldMk cId="3627316630" sldId="257"/>
            <ac:picMk id="5" creationId="{3027F67B-CE61-4E2A-B284-B71331814516}"/>
          </ac:picMkLst>
        </pc:picChg>
        <pc:picChg chg="add del mod">
          <ac:chgData name="Lavallee Carol" userId="e4914615-e9e4-481c-a0fc-8684dda9f5c9" providerId="ADAL" clId="{A12CDC3D-191D-41D8-99F7-8EE84352E427}" dt="2020-01-01T03:05:24.673" v="54"/>
          <ac:picMkLst>
            <pc:docMk/>
            <pc:sldMk cId="3627316630" sldId="257"/>
            <ac:picMk id="7" creationId="{9241CDE6-6E89-4A8D-BA1F-6B50C94BE985}"/>
          </ac:picMkLst>
        </pc:picChg>
        <pc:picChg chg="add mod">
          <ac:chgData name="Lavallee Carol" userId="e4914615-e9e4-481c-a0fc-8684dda9f5c9" providerId="ADAL" clId="{A12CDC3D-191D-41D8-99F7-8EE84352E427}" dt="2020-01-01T03:05:07.555" v="52" actId="1076"/>
          <ac:picMkLst>
            <pc:docMk/>
            <pc:sldMk cId="3627316630" sldId="257"/>
            <ac:picMk id="8" creationId="{ECC618BF-E3DC-4801-A8CF-E3D8B84510D3}"/>
          </ac:picMkLst>
        </pc:picChg>
        <pc:picChg chg="add del">
          <ac:chgData name="Lavallee Carol" userId="e4914615-e9e4-481c-a0fc-8684dda9f5c9" providerId="ADAL" clId="{A12CDC3D-191D-41D8-99F7-8EE84352E427}" dt="2020-01-01T03:01:53.450" v="43" actId="478"/>
          <ac:picMkLst>
            <pc:docMk/>
            <pc:sldMk cId="3627316630" sldId="257"/>
            <ac:picMk id="3074" creationId="{C2E35615-0C9F-4501-B3D3-2CEDBBC6BB09}"/>
          </ac:picMkLst>
        </pc:picChg>
        <pc:picChg chg="add mod">
          <ac:chgData name="Lavallee Carol" userId="e4914615-e9e4-481c-a0fc-8684dda9f5c9" providerId="ADAL" clId="{A12CDC3D-191D-41D8-99F7-8EE84352E427}" dt="2020-01-01T03:04:30.803" v="49" actId="1076"/>
          <ac:picMkLst>
            <pc:docMk/>
            <pc:sldMk cId="3627316630" sldId="257"/>
            <ac:picMk id="3076" creationId="{52961DAF-BD47-428D-BE7E-0AF2B6A3529B}"/>
          </ac:picMkLst>
        </pc:picChg>
      </pc:sldChg>
      <pc:sldChg chg="addSp delSp modSp ord">
        <pc:chgData name="Lavallee Carol" userId="e4914615-e9e4-481c-a0fc-8684dda9f5c9" providerId="ADAL" clId="{A12CDC3D-191D-41D8-99F7-8EE84352E427}" dt="2020-01-01T04:24:22.215" v="382"/>
        <pc:sldMkLst>
          <pc:docMk/>
          <pc:sldMk cId="207441746" sldId="258"/>
        </pc:sldMkLst>
        <pc:spChg chg="mod">
          <ac:chgData name="Lavallee Carol" userId="e4914615-e9e4-481c-a0fc-8684dda9f5c9" providerId="ADAL" clId="{A12CDC3D-191D-41D8-99F7-8EE84352E427}" dt="2020-01-01T04:15:14.135" v="360" actId="5793"/>
          <ac:spMkLst>
            <pc:docMk/>
            <pc:sldMk cId="207441746" sldId="258"/>
            <ac:spMk id="3" creationId="{A99AF9FC-90BB-4550-9670-39060AC031A0}"/>
          </ac:spMkLst>
        </pc:spChg>
        <pc:picChg chg="del">
          <ac:chgData name="Lavallee Carol" userId="e4914615-e9e4-481c-a0fc-8684dda9f5c9" providerId="ADAL" clId="{A12CDC3D-191D-41D8-99F7-8EE84352E427}" dt="2020-01-01T03:05:18.796" v="53" actId="478"/>
          <ac:picMkLst>
            <pc:docMk/>
            <pc:sldMk cId="207441746" sldId="258"/>
            <ac:picMk id="6" creationId="{9051CB29-7A39-459D-8322-8B1BE5ED2299}"/>
          </ac:picMkLst>
        </pc:picChg>
        <pc:picChg chg="add mod">
          <ac:chgData name="Lavallee Carol" userId="e4914615-e9e4-481c-a0fc-8684dda9f5c9" providerId="ADAL" clId="{A12CDC3D-191D-41D8-99F7-8EE84352E427}" dt="2020-01-01T04:08:38.723" v="339" actId="14100"/>
          <ac:picMkLst>
            <pc:docMk/>
            <pc:sldMk cId="207441746" sldId="258"/>
            <ac:picMk id="7" creationId="{DFBB9481-D276-4274-BB33-410D29418C96}"/>
          </ac:picMkLst>
        </pc:picChg>
      </pc:sldChg>
      <pc:sldChg chg="addSp delSp modSp add ord">
        <pc:chgData name="Lavallee Carol" userId="e4914615-e9e4-481c-a0fc-8684dda9f5c9" providerId="ADAL" clId="{A12CDC3D-191D-41D8-99F7-8EE84352E427}" dt="2020-01-01T04:24:06.478" v="381" actId="20577"/>
        <pc:sldMkLst>
          <pc:docMk/>
          <pc:sldMk cId="3842522627" sldId="268"/>
        </pc:sldMkLst>
        <pc:spChg chg="mod">
          <ac:chgData name="Lavallee Carol" userId="e4914615-e9e4-481c-a0fc-8684dda9f5c9" providerId="ADAL" clId="{A12CDC3D-191D-41D8-99F7-8EE84352E427}" dt="2020-01-01T04:24:06.478" v="381" actId="20577"/>
          <ac:spMkLst>
            <pc:docMk/>
            <pc:sldMk cId="3842522627" sldId="268"/>
            <ac:spMk id="2" creationId="{512145D1-72DA-4ED8-9EFA-333A644DEC17}"/>
          </ac:spMkLst>
        </pc:spChg>
        <pc:spChg chg="del">
          <ac:chgData name="Lavallee Carol" userId="e4914615-e9e4-481c-a0fc-8684dda9f5c9" providerId="ADAL" clId="{A12CDC3D-191D-41D8-99F7-8EE84352E427}" dt="2020-01-01T04:18:17.178" v="366" actId="478"/>
          <ac:spMkLst>
            <pc:docMk/>
            <pc:sldMk cId="3842522627" sldId="268"/>
            <ac:spMk id="3" creationId="{A99AF9FC-90BB-4550-9670-39060AC031A0}"/>
          </ac:spMkLst>
        </pc:spChg>
        <pc:spChg chg="add del mod">
          <ac:chgData name="Lavallee Carol" userId="e4914615-e9e4-481c-a0fc-8684dda9f5c9" providerId="ADAL" clId="{A12CDC3D-191D-41D8-99F7-8EE84352E427}" dt="2020-01-01T04:18:21.641" v="367" actId="478"/>
          <ac:spMkLst>
            <pc:docMk/>
            <pc:sldMk cId="3842522627" sldId="268"/>
            <ac:spMk id="6" creationId="{84374DE3-83FF-43C2-8D65-A63CF1042C5F}"/>
          </ac:spMkLst>
        </pc:spChg>
        <pc:picChg chg="mod ord">
          <ac:chgData name="Lavallee Carol" userId="e4914615-e9e4-481c-a0fc-8684dda9f5c9" providerId="ADAL" clId="{A12CDC3D-191D-41D8-99F7-8EE84352E427}" dt="2020-01-01T04:19:48.323" v="378" actId="1076"/>
          <ac:picMkLst>
            <pc:docMk/>
            <pc:sldMk cId="3842522627" sldId="268"/>
            <ac:picMk id="4" creationId="{68F108E7-35FB-47AB-AD89-81112EF89D88}"/>
          </ac:picMkLst>
        </pc:picChg>
        <pc:picChg chg="mod">
          <ac:chgData name="Lavallee Carol" userId="e4914615-e9e4-481c-a0fc-8684dda9f5c9" providerId="ADAL" clId="{A12CDC3D-191D-41D8-99F7-8EE84352E427}" dt="2020-01-01T04:19:10.684" v="374" actId="1076"/>
          <ac:picMkLst>
            <pc:docMk/>
            <pc:sldMk cId="3842522627" sldId="268"/>
            <ac:picMk id="7" creationId="{DFBB9481-D276-4274-BB33-410D29418C96}"/>
          </ac:picMkLst>
        </pc:picChg>
      </pc:sldChg>
    </pc:docChg>
  </pc:docChgLst>
  <pc:docChgLst>
    <pc:chgData name="Lavallee Carol" userId="e4914615-e9e4-481c-a0fc-8684dda9f5c9" providerId="ADAL" clId="{FC00939C-D6DF-4F45-9587-748E2BFE000F}"/>
    <pc:docChg chg="undo custSel addSld delSld modSld sldOrd">
      <pc:chgData name="Lavallee Carol" userId="e4914615-e9e4-481c-a0fc-8684dda9f5c9" providerId="ADAL" clId="{FC00939C-D6DF-4F45-9587-748E2BFE000F}" dt="2020-01-05T23:26:58.231" v="804" actId="20577"/>
      <pc:docMkLst>
        <pc:docMk/>
      </pc:docMkLst>
      <pc:sldChg chg="modSp">
        <pc:chgData name="Lavallee Carol" userId="e4914615-e9e4-481c-a0fc-8684dda9f5c9" providerId="ADAL" clId="{FC00939C-D6DF-4F45-9587-748E2BFE000F}" dt="2020-01-01T20:30:30.604" v="753" actId="20577"/>
        <pc:sldMkLst>
          <pc:docMk/>
          <pc:sldMk cId="1969024612" sldId="256"/>
        </pc:sldMkLst>
        <pc:spChg chg="mod">
          <ac:chgData name="Lavallee Carol" userId="e4914615-e9e4-481c-a0fc-8684dda9f5c9" providerId="ADAL" clId="{FC00939C-D6DF-4F45-9587-748E2BFE000F}" dt="2020-01-01T20:30:30.604" v="753" actId="20577"/>
          <ac:spMkLst>
            <pc:docMk/>
            <pc:sldMk cId="1969024612" sldId="256"/>
            <ac:spMk id="2" creationId="{ABABFE56-4019-4D47-8887-F65A876185AB}"/>
          </ac:spMkLst>
        </pc:spChg>
      </pc:sldChg>
      <pc:sldChg chg="addSp delSp modSp">
        <pc:chgData name="Lavallee Carol" userId="e4914615-e9e4-481c-a0fc-8684dda9f5c9" providerId="ADAL" clId="{FC00939C-D6DF-4F45-9587-748E2BFE000F}" dt="2020-01-01T21:24:08.941" v="786" actId="1076"/>
        <pc:sldMkLst>
          <pc:docMk/>
          <pc:sldMk cId="3627316630" sldId="257"/>
        </pc:sldMkLst>
        <pc:spChg chg="mod">
          <ac:chgData name="Lavallee Carol" userId="e4914615-e9e4-481c-a0fc-8684dda9f5c9" providerId="ADAL" clId="{FC00939C-D6DF-4F45-9587-748E2BFE000F}" dt="2020-01-01T16:53:10.427" v="179" actId="20577"/>
          <ac:spMkLst>
            <pc:docMk/>
            <pc:sldMk cId="3627316630" sldId="257"/>
            <ac:spMk id="2" creationId="{489271B2-3617-4C2F-8E22-DEBEC3BD82DE}"/>
          </ac:spMkLst>
        </pc:spChg>
        <pc:spChg chg="mod">
          <ac:chgData name="Lavallee Carol" userId="e4914615-e9e4-481c-a0fc-8684dda9f5c9" providerId="ADAL" clId="{FC00939C-D6DF-4F45-9587-748E2BFE000F}" dt="2020-01-01T20:05:01.526" v="611" actId="20577"/>
          <ac:spMkLst>
            <pc:docMk/>
            <pc:sldMk cId="3627316630" sldId="257"/>
            <ac:spMk id="3" creationId="{B03FB636-B0C8-4274-90B6-BE3ACD291E03}"/>
          </ac:spMkLst>
        </pc:spChg>
        <pc:spChg chg="mod">
          <ac:chgData name="Lavallee Carol" userId="e4914615-e9e4-481c-a0fc-8684dda9f5c9" providerId="ADAL" clId="{FC00939C-D6DF-4F45-9587-748E2BFE000F}" dt="2020-01-01T16:56:09.006" v="366" actId="1076"/>
          <ac:spMkLst>
            <pc:docMk/>
            <pc:sldMk cId="3627316630" sldId="257"/>
            <ac:spMk id="6" creationId="{A4C87FE9-18BA-4C4A-8EED-8EA60B891C6E}"/>
          </ac:spMkLst>
        </pc:spChg>
        <pc:graphicFrameChg chg="add mod">
          <ac:chgData name="Lavallee Carol" userId="e4914615-e9e4-481c-a0fc-8684dda9f5c9" providerId="ADAL" clId="{FC00939C-D6DF-4F45-9587-748E2BFE000F}" dt="2020-01-01T21:24:08.941" v="786" actId="1076"/>
          <ac:graphicFrameMkLst>
            <pc:docMk/>
            <pc:sldMk cId="3627316630" sldId="257"/>
            <ac:graphicFrameMk id="5" creationId="{2878D1AE-2A31-409B-BB25-BAD0287274B5}"/>
          </ac:graphicFrameMkLst>
        </pc:graphicFrameChg>
        <pc:picChg chg="del">
          <ac:chgData name="Lavallee Carol" userId="e4914615-e9e4-481c-a0fc-8684dda9f5c9" providerId="ADAL" clId="{FC00939C-D6DF-4F45-9587-748E2BFE000F}" dt="2020-01-01T16:52:19.544" v="167"/>
          <ac:picMkLst>
            <pc:docMk/>
            <pc:sldMk cId="3627316630" sldId="257"/>
            <ac:picMk id="8" creationId="{ECC618BF-E3DC-4801-A8CF-E3D8B84510D3}"/>
          </ac:picMkLst>
        </pc:picChg>
        <pc:picChg chg="mod">
          <ac:chgData name="Lavallee Carol" userId="e4914615-e9e4-481c-a0fc-8684dda9f5c9" providerId="ADAL" clId="{FC00939C-D6DF-4F45-9587-748E2BFE000F}" dt="2020-01-01T16:53:00.079" v="175" actId="14100"/>
          <ac:picMkLst>
            <pc:docMk/>
            <pc:sldMk cId="3627316630" sldId="257"/>
            <ac:picMk id="3076" creationId="{52961DAF-BD47-428D-BE7E-0AF2B6A3529B}"/>
          </ac:picMkLst>
        </pc:picChg>
      </pc:sldChg>
      <pc:sldChg chg="modSp">
        <pc:chgData name="Lavallee Carol" userId="e4914615-e9e4-481c-a0fc-8684dda9f5c9" providerId="ADAL" clId="{FC00939C-D6DF-4F45-9587-748E2BFE000F}" dt="2020-01-01T16:52:48.377" v="173" actId="20577"/>
        <pc:sldMkLst>
          <pc:docMk/>
          <pc:sldMk cId="207441746" sldId="258"/>
        </pc:sldMkLst>
        <pc:spChg chg="mod">
          <ac:chgData name="Lavallee Carol" userId="e4914615-e9e4-481c-a0fc-8684dda9f5c9" providerId="ADAL" clId="{FC00939C-D6DF-4F45-9587-748E2BFE000F}" dt="2020-01-01T16:52:48.377" v="173" actId="20577"/>
          <ac:spMkLst>
            <pc:docMk/>
            <pc:sldMk cId="207441746" sldId="258"/>
            <ac:spMk id="2" creationId="{512145D1-72DA-4ED8-9EFA-333A644DEC17}"/>
          </ac:spMkLst>
        </pc:spChg>
        <pc:spChg chg="mod">
          <ac:chgData name="Lavallee Carol" userId="e4914615-e9e4-481c-a0fc-8684dda9f5c9" providerId="ADAL" clId="{FC00939C-D6DF-4F45-9587-748E2BFE000F}" dt="2020-01-01T16:48:56.957" v="166" actId="403"/>
          <ac:spMkLst>
            <pc:docMk/>
            <pc:sldMk cId="207441746" sldId="258"/>
            <ac:spMk id="3" creationId="{A99AF9FC-90BB-4550-9670-39060AC031A0}"/>
          </ac:spMkLst>
        </pc:spChg>
      </pc:sldChg>
      <pc:sldChg chg="addSp delSp modSp">
        <pc:chgData name="Lavallee Carol" userId="e4914615-e9e4-481c-a0fc-8684dda9f5c9" providerId="ADAL" clId="{FC00939C-D6DF-4F45-9587-748E2BFE000F}" dt="2020-01-01T21:27:59.075" v="792" actId="1076"/>
        <pc:sldMkLst>
          <pc:docMk/>
          <pc:sldMk cId="2564741449" sldId="265"/>
        </pc:sldMkLst>
        <pc:spChg chg="mod">
          <ac:chgData name="Lavallee Carol" userId="e4914615-e9e4-481c-a0fc-8684dda9f5c9" providerId="ADAL" clId="{FC00939C-D6DF-4F45-9587-748E2BFE000F}" dt="2020-01-01T20:40:16.857" v="779" actId="1076"/>
          <ac:spMkLst>
            <pc:docMk/>
            <pc:sldMk cId="2564741449" sldId="265"/>
            <ac:spMk id="3" creationId="{4AE708EB-CA9B-4DF7-840F-0DEDB3B38A0F}"/>
          </ac:spMkLst>
        </pc:spChg>
        <pc:spChg chg="add mod">
          <ac:chgData name="Lavallee Carol" userId="e4914615-e9e4-481c-a0fc-8684dda9f5c9" providerId="ADAL" clId="{FC00939C-D6DF-4F45-9587-748E2BFE000F}" dt="2020-01-01T20:39:58.672" v="777" actId="3062"/>
          <ac:spMkLst>
            <pc:docMk/>
            <pc:sldMk cId="2564741449" sldId="265"/>
            <ac:spMk id="5" creationId="{EA8941E0-BA95-4ABF-B529-941D3EF6024D}"/>
          </ac:spMkLst>
        </pc:spChg>
        <pc:graphicFrameChg chg="add mod">
          <ac:chgData name="Lavallee Carol" userId="e4914615-e9e4-481c-a0fc-8684dda9f5c9" providerId="ADAL" clId="{FC00939C-D6DF-4F45-9587-748E2BFE000F}" dt="2020-01-01T21:27:59.075" v="792" actId="1076"/>
          <ac:graphicFrameMkLst>
            <pc:docMk/>
            <pc:sldMk cId="2564741449" sldId="265"/>
            <ac:graphicFrameMk id="7" creationId="{D04E73A8-1250-436F-A599-ECD6FAF7D5D1}"/>
          </ac:graphicFrameMkLst>
        </pc:graphicFrameChg>
        <pc:graphicFrameChg chg="del mod">
          <ac:chgData name="Lavallee Carol" userId="e4914615-e9e4-481c-a0fc-8684dda9f5c9" providerId="ADAL" clId="{FC00939C-D6DF-4F45-9587-748E2BFE000F}" dt="2020-01-01T21:19:42.492" v="782" actId="478"/>
          <ac:graphicFrameMkLst>
            <pc:docMk/>
            <pc:sldMk cId="2564741449" sldId="265"/>
            <ac:graphicFrameMk id="12" creationId="{933DEBFF-A30C-4F7D-A203-381E70EEEAFA}"/>
          </ac:graphicFrameMkLst>
        </pc:graphicFrameChg>
        <pc:picChg chg="add mod">
          <ac:chgData name="Lavallee Carol" userId="e4914615-e9e4-481c-a0fc-8684dda9f5c9" providerId="ADAL" clId="{FC00939C-D6DF-4F45-9587-748E2BFE000F}" dt="2020-01-01T20:40:23.015" v="780" actId="1076"/>
          <ac:picMkLst>
            <pc:docMk/>
            <pc:sldMk cId="2564741449" sldId="265"/>
            <ac:picMk id="4" creationId="{6B05CC93-84DA-439D-A8E4-1FA1E647AEB5}"/>
          </ac:picMkLst>
        </pc:picChg>
        <pc:picChg chg="del">
          <ac:chgData name="Lavallee Carol" userId="e4914615-e9e4-481c-a0fc-8684dda9f5c9" providerId="ADAL" clId="{FC00939C-D6DF-4F45-9587-748E2BFE000F}" dt="2020-01-01T20:28:22.852" v="725" actId="478"/>
          <ac:picMkLst>
            <pc:docMk/>
            <pc:sldMk cId="2564741449" sldId="265"/>
            <ac:picMk id="9" creationId="{EDACFF2C-AE07-4B01-9E27-49993A416F9D}"/>
          </ac:picMkLst>
        </pc:picChg>
        <pc:picChg chg="del">
          <ac:chgData name="Lavallee Carol" userId="e4914615-e9e4-481c-a0fc-8684dda9f5c9" providerId="ADAL" clId="{FC00939C-D6DF-4F45-9587-748E2BFE000F}" dt="2020-01-01T20:38:14.708" v="754" actId="478"/>
          <ac:picMkLst>
            <pc:docMk/>
            <pc:sldMk cId="2564741449" sldId="265"/>
            <ac:picMk id="13" creationId="{877688D6-EC2B-47A2-8A00-3C7EF148B863}"/>
          </ac:picMkLst>
        </pc:picChg>
        <pc:picChg chg="del">
          <ac:chgData name="Lavallee Carol" userId="e4914615-e9e4-481c-a0fc-8684dda9f5c9" providerId="ADAL" clId="{FC00939C-D6DF-4F45-9587-748E2BFE000F}" dt="2020-01-01T20:25:45.278" v="698" actId="478"/>
          <ac:picMkLst>
            <pc:docMk/>
            <pc:sldMk cId="2564741449" sldId="265"/>
            <ac:picMk id="2050" creationId="{BF86A779-C3F3-48DC-8354-22149F333386}"/>
          </ac:picMkLst>
        </pc:picChg>
      </pc:sldChg>
      <pc:sldChg chg="addSp delSp modSp">
        <pc:chgData name="Lavallee Carol" userId="e4914615-e9e4-481c-a0fc-8684dda9f5c9" providerId="ADAL" clId="{FC00939C-D6DF-4F45-9587-748E2BFE000F}" dt="2020-01-01T21:25:06.016" v="788" actId="1076"/>
        <pc:sldMkLst>
          <pc:docMk/>
          <pc:sldMk cId="2476172055" sldId="266"/>
        </pc:sldMkLst>
        <pc:spChg chg="mod">
          <ac:chgData name="Lavallee Carol" userId="e4914615-e9e4-481c-a0fc-8684dda9f5c9" providerId="ADAL" clId="{FC00939C-D6DF-4F45-9587-748E2BFE000F}" dt="2020-01-01T20:25:22.701" v="695" actId="20577"/>
          <ac:spMkLst>
            <pc:docMk/>
            <pc:sldMk cId="2476172055" sldId="266"/>
            <ac:spMk id="2" creationId="{489271B2-3617-4C2F-8E22-DEBEC3BD82DE}"/>
          </ac:spMkLst>
        </pc:spChg>
        <pc:spChg chg="del">
          <ac:chgData name="Lavallee Carol" userId="e4914615-e9e4-481c-a0fc-8684dda9f5c9" providerId="ADAL" clId="{FC00939C-D6DF-4F45-9587-748E2BFE000F}" dt="2020-01-01T20:08:14.797" v="623" actId="478"/>
          <ac:spMkLst>
            <pc:docMk/>
            <pc:sldMk cId="2476172055" sldId="266"/>
            <ac:spMk id="3" creationId="{B03FB636-B0C8-4274-90B6-BE3ACD291E03}"/>
          </ac:spMkLst>
        </pc:spChg>
        <pc:spChg chg="mod">
          <ac:chgData name="Lavallee Carol" userId="e4914615-e9e4-481c-a0fc-8684dda9f5c9" providerId="ADAL" clId="{FC00939C-D6DF-4F45-9587-748E2BFE000F}" dt="2020-01-01T20:08:22.152" v="625" actId="1076"/>
          <ac:spMkLst>
            <pc:docMk/>
            <pc:sldMk cId="2476172055" sldId="266"/>
            <ac:spMk id="6" creationId="{A4C87FE9-18BA-4C4A-8EED-8EA60B891C6E}"/>
          </ac:spMkLst>
        </pc:spChg>
        <pc:spChg chg="add del mod">
          <ac:chgData name="Lavallee Carol" userId="e4914615-e9e4-481c-a0fc-8684dda9f5c9" providerId="ADAL" clId="{FC00939C-D6DF-4F45-9587-748E2BFE000F}" dt="2020-01-01T20:08:17.903" v="624" actId="478"/>
          <ac:spMkLst>
            <pc:docMk/>
            <pc:sldMk cId="2476172055" sldId="266"/>
            <ac:spMk id="9" creationId="{ACC56F92-5B6A-449B-AB97-B04A860F3592}"/>
          </ac:spMkLst>
        </pc:spChg>
        <pc:spChg chg="add del mod">
          <ac:chgData name="Lavallee Carol" userId="e4914615-e9e4-481c-a0fc-8684dda9f5c9" providerId="ADAL" clId="{FC00939C-D6DF-4F45-9587-748E2BFE000F}" dt="2020-01-01T20:10:34.488" v="634" actId="478"/>
          <ac:spMkLst>
            <pc:docMk/>
            <pc:sldMk cId="2476172055" sldId="266"/>
            <ac:spMk id="10" creationId="{5C14FB79-5EE9-4C4D-9067-BDA4B91B8BE1}"/>
          </ac:spMkLst>
        </pc:spChg>
        <pc:spChg chg="add mod">
          <ac:chgData name="Lavallee Carol" userId="e4914615-e9e4-481c-a0fc-8684dda9f5c9" providerId="ADAL" clId="{FC00939C-D6DF-4F45-9587-748E2BFE000F}" dt="2020-01-01T20:10:57.901" v="641" actId="20577"/>
          <ac:spMkLst>
            <pc:docMk/>
            <pc:sldMk cId="2476172055" sldId="266"/>
            <ac:spMk id="11" creationId="{DACF6AA0-1369-48C8-9FEE-88693362C618}"/>
          </ac:spMkLst>
        </pc:spChg>
        <pc:graphicFrameChg chg="add mod">
          <ac:chgData name="Lavallee Carol" userId="e4914615-e9e4-481c-a0fc-8684dda9f5c9" providerId="ADAL" clId="{FC00939C-D6DF-4F45-9587-748E2BFE000F}" dt="2020-01-01T21:25:06.016" v="788" actId="1076"/>
          <ac:graphicFrameMkLst>
            <pc:docMk/>
            <pc:sldMk cId="2476172055" sldId="266"/>
            <ac:graphicFrameMk id="3" creationId="{C3E583AD-B89C-4295-A294-51D13CEBA23B}"/>
          </ac:graphicFrameMkLst>
        </pc:graphicFrameChg>
        <pc:picChg chg="del">
          <ac:chgData name="Lavallee Carol" userId="e4914615-e9e4-481c-a0fc-8684dda9f5c9" providerId="ADAL" clId="{FC00939C-D6DF-4F45-9587-748E2BFE000F}" dt="2020-01-01T16:52:28.171" v="168" actId="478"/>
          <ac:picMkLst>
            <pc:docMk/>
            <pc:sldMk cId="2476172055" sldId="266"/>
            <ac:picMk id="5" creationId="{3027F67B-CE61-4E2A-B284-B71331814516}"/>
          </ac:picMkLst>
        </pc:picChg>
        <pc:picChg chg="add mod">
          <ac:chgData name="Lavallee Carol" userId="e4914615-e9e4-481c-a0fc-8684dda9f5c9" providerId="ADAL" clId="{FC00939C-D6DF-4F45-9587-748E2BFE000F}" dt="2020-01-01T17:08:50.619" v="395" actId="14100"/>
          <ac:picMkLst>
            <pc:docMk/>
            <pc:sldMk cId="2476172055" sldId="266"/>
            <ac:picMk id="7" creationId="{17B81B19-E31B-4527-B895-029BD02AED84}"/>
          </ac:picMkLst>
        </pc:picChg>
      </pc:sldChg>
      <pc:sldChg chg="addSp delSp modSp ord">
        <pc:chgData name="Lavallee Carol" userId="e4914615-e9e4-481c-a0fc-8684dda9f5c9" providerId="ADAL" clId="{FC00939C-D6DF-4F45-9587-748E2BFE000F}" dt="2020-01-05T23:26:58.231" v="804" actId="20577"/>
        <pc:sldMkLst>
          <pc:docMk/>
          <pc:sldMk cId="4072115435" sldId="267"/>
        </pc:sldMkLst>
        <pc:spChg chg="mod">
          <ac:chgData name="Lavallee Carol" userId="e4914615-e9e4-481c-a0fc-8684dda9f5c9" providerId="ADAL" clId="{FC00939C-D6DF-4F45-9587-748E2BFE000F}" dt="2020-01-05T23:26:58.231" v="804" actId="20577"/>
          <ac:spMkLst>
            <pc:docMk/>
            <pc:sldMk cId="4072115435" sldId="267"/>
            <ac:spMk id="2" creationId="{512145D1-72DA-4ED8-9EFA-333A644DEC17}"/>
          </ac:spMkLst>
        </pc:spChg>
        <pc:spChg chg="add del mod">
          <ac:chgData name="Lavallee Carol" userId="e4914615-e9e4-481c-a0fc-8684dda9f5c9" providerId="ADAL" clId="{FC00939C-D6DF-4F45-9587-748E2BFE000F}" dt="2020-01-01T20:12:33.483" v="643" actId="478"/>
          <ac:spMkLst>
            <pc:docMk/>
            <pc:sldMk cId="4072115435" sldId="267"/>
            <ac:spMk id="6" creationId="{2EC5CFF3-C51E-49AF-A10B-4484379946D8}"/>
          </ac:spMkLst>
        </pc:spChg>
        <pc:spChg chg="add del mod">
          <ac:chgData name="Lavallee Carol" userId="e4914615-e9e4-481c-a0fc-8684dda9f5c9" providerId="ADAL" clId="{FC00939C-D6DF-4F45-9587-748E2BFE000F}" dt="2020-01-01T20:15:03.147" v="652" actId="478"/>
          <ac:spMkLst>
            <pc:docMk/>
            <pc:sldMk cId="4072115435" sldId="267"/>
            <ac:spMk id="9" creationId="{854C662C-709D-4FB7-8D67-3C7D5E669661}"/>
          </ac:spMkLst>
        </pc:spChg>
        <pc:spChg chg="add mod">
          <ac:chgData name="Lavallee Carol" userId="e4914615-e9e4-481c-a0fc-8684dda9f5c9" providerId="ADAL" clId="{FC00939C-D6DF-4F45-9587-748E2BFE000F}" dt="2020-01-01T20:17:03.003" v="662" actId="207"/>
          <ac:spMkLst>
            <pc:docMk/>
            <pc:sldMk cId="4072115435" sldId="267"/>
            <ac:spMk id="10" creationId="{2CE82467-B242-4E0A-8A82-4EAFCF46D106}"/>
          </ac:spMkLst>
        </pc:spChg>
        <pc:spChg chg="add mod">
          <ac:chgData name="Lavallee Carol" userId="e4914615-e9e4-481c-a0fc-8684dda9f5c9" providerId="ADAL" clId="{FC00939C-D6DF-4F45-9587-748E2BFE000F}" dt="2020-01-01T20:15:39.448" v="656" actId="1076"/>
          <ac:spMkLst>
            <pc:docMk/>
            <pc:sldMk cId="4072115435" sldId="267"/>
            <ac:spMk id="14" creationId="{DC5B0766-DAD8-40B7-B34D-9A05E76A2131}"/>
          </ac:spMkLst>
        </pc:spChg>
        <pc:spChg chg="add del">
          <ac:chgData name="Lavallee Carol" userId="e4914615-e9e4-481c-a0fc-8684dda9f5c9" providerId="ADAL" clId="{FC00939C-D6DF-4F45-9587-748E2BFE000F}" dt="2020-01-01T20:16:02.982" v="658"/>
          <ac:spMkLst>
            <pc:docMk/>
            <pc:sldMk cId="4072115435" sldId="267"/>
            <ac:spMk id="15" creationId="{48F3769D-1435-4EBF-A508-B81BE5BE2C45}"/>
          </ac:spMkLst>
        </pc:spChg>
        <pc:spChg chg="add mod">
          <ac:chgData name="Lavallee Carol" userId="e4914615-e9e4-481c-a0fc-8684dda9f5c9" providerId="ADAL" clId="{FC00939C-D6DF-4F45-9587-748E2BFE000F}" dt="2020-01-01T20:20:08.988" v="665" actId="1076"/>
          <ac:spMkLst>
            <pc:docMk/>
            <pc:sldMk cId="4072115435" sldId="267"/>
            <ac:spMk id="16" creationId="{2C314206-1A66-4819-876B-82E7C43186B0}"/>
          </ac:spMkLst>
        </pc:spChg>
        <pc:spChg chg="add mod">
          <ac:chgData name="Lavallee Carol" userId="e4914615-e9e4-481c-a0fc-8684dda9f5c9" providerId="ADAL" clId="{FC00939C-D6DF-4F45-9587-748E2BFE000F}" dt="2020-01-01T20:23:32.414" v="693" actId="1076"/>
          <ac:spMkLst>
            <pc:docMk/>
            <pc:sldMk cId="4072115435" sldId="267"/>
            <ac:spMk id="18" creationId="{D865E1D3-F195-4E87-AE2D-C050785FF193}"/>
          </ac:spMkLst>
        </pc:spChg>
        <pc:graphicFrameChg chg="add mod">
          <ac:chgData name="Lavallee Carol" userId="e4914615-e9e4-481c-a0fc-8684dda9f5c9" providerId="ADAL" clId="{FC00939C-D6DF-4F45-9587-748E2BFE000F}" dt="2020-01-01T21:26:45.364" v="790" actId="1076"/>
          <ac:graphicFrameMkLst>
            <pc:docMk/>
            <pc:sldMk cId="4072115435" sldId="267"/>
            <ac:graphicFrameMk id="3" creationId="{5986C71E-BE38-4233-983E-B1B722922F7A}"/>
          </ac:graphicFrameMkLst>
        </pc:graphicFrameChg>
        <pc:graphicFrameChg chg="del">
          <ac:chgData name="Lavallee Carol" userId="e4914615-e9e4-481c-a0fc-8684dda9f5c9" providerId="ADAL" clId="{FC00939C-D6DF-4F45-9587-748E2BFE000F}" dt="2020-01-01T20:12:42.328" v="646" actId="478"/>
          <ac:graphicFrameMkLst>
            <pc:docMk/>
            <pc:sldMk cId="4072115435" sldId="267"/>
            <ac:graphicFrameMk id="5" creationId="{AB41C65F-6F2E-4354-98EC-5742F01C58FD}"/>
          </ac:graphicFrameMkLst>
        </pc:graphicFrameChg>
        <pc:graphicFrameChg chg="del">
          <ac:chgData name="Lavallee Carol" userId="e4914615-e9e4-481c-a0fc-8684dda9f5c9" providerId="ADAL" clId="{FC00939C-D6DF-4F45-9587-748E2BFE000F}" dt="2020-01-01T20:12:44.083" v="647" actId="478"/>
          <ac:graphicFrameMkLst>
            <pc:docMk/>
            <pc:sldMk cId="4072115435" sldId="267"/>
            <ac:graphicFrameMk id="7" creationId="{E06D2589-7B44-41A1-983A-0246F14C062B}"/>
          </ac:graphicFrameMkLst>
        </pc:graphicFrameChg>
        <pc:graphicFrameChg chg="del">
          <ac:chgData name="Lavallee Carol" userId="e4914615-e9e4-481c-a0fc-8684dda9f5c9" providerId="ADAL" clId="{FC00939C-D6DF-4F45-9587-748E2BFE000F}" dt="2020-01-01T20:12:45.995" v="648" actId="478"/>
          <ac:graphicFrameMkLst>
            <pc:docMk/>
            <pc:sldMk cId="4072115435" sldId="267"/>
            <ac:graphicFrameMk id="8" creationId="{E5A4B9A8-69C8-4D64-885B-6190131B1AD8}"/>
          </ac:graphicFrameMkLst>
        </pc:graphicFrameChg>
        <pc:graphicFrameChg chg="del">
          <ac:chgData name="Lavallee Carol" userId="e4914615-e9e4-481c-a0fc-8684dda9f5c9" providerId="ADAL" clId="{FC00939C-D6DF-4F45-9587-748E2BFE000F}" dt="2020-01-01T20:12:40.382" v="645" actId="478"/>
          <ac:graphicFrameMkLst>
            <pc:docMk/>
            <pc:sldMk cId="4072115435" sldId="267"/>
            <ac:graphicFrameMk id="13" creationId="{637C7859-534C-4689-BCC9-01B20BA5732E}"/>
          </ac:graphicFrameMkLst>
        </pc:graphicFrameChg>
        <pc:picChg chg="del">
          <ac:chgData name="Lavallee Carol" userId="e4914615-e9e4-481c-a0fc-8684dda9f5c9" providerId="ADAL" clId="{FC00939C-D6DF-4F45-9587-748E2BFE000F}" dt="2020-01-01T20:12:30.519" v="642" actId="478"/>
          <ac:picMkLst>
            <pc:docMk/>
            <pc:sldMk cId="4072115435" sldId="267"/>
            <ac:picMk id="11" creationId="{76C18DF9-7D4E-4FA2-8B9F-885A6E490BE5}"/>
          </ac:picMkLst>
        </pc:picChg>
        <pc:picChg chg="del">
          <ac:chgData name="Lavallee Carol" userId="e4914615-e9e4-481c-a0fc-8684dda9f5c9" providerId="ADAL" clId="{FC00939C-D6DF-4F45-9587-748E2BFE000F}" dt="2020-01-01T20:12:35.348" v="644" actId="478"/>
          <ac:picMkLst>
            <pc:docMk/>
            <pc:sldMk cId="4072115435" sldId="267"/>
            <ac:picMk id="12" creationId="{C3785CA9-C881-4DDC-9173-E70CB99699B5}"/>
          </ac:picMkLst>
        </pc:picChg>
        <pc:picChg chg="add mod">
          <ac:chgData name="Lavallee Carol" userId="e4914615-e9e4-481c-a0fc-8684dda9f5c9" providerId="ADAL" clId="{FC00939C-D6DF-4F45-9587-748E2BFE000F}" dt="2020-01-01T20:20:10.846" v="666" actId="1076"/>
          <ac:picMkLst>
            <pc:docMk/>
            <pc:sldMk cId="4072115435" sldId="267"/>
            <ac:picMk id="17" creationId="{9671AACC-AE2B-436C-AC7A-2E69ED1BE66F}"/>
          </ac:picMkLst>
        </pc:picChg>
      </pc:sldChg>
      <pc:sldChg chg="addSp delSp modSp">
        <pc:chgData name="Lavallee Carol" userId="e4914615-e9e4-481c-a0fc-8684dda9f5c9" providerId="ADAL" clId="{FC00939C-D6DF-4F45-9587-748E2BFE000F}" dt="2020-01-01T20:01:03.097" v="549" actId="1076"/>
        <pc:sldMkLst>
          <pc:docMk/>
          <pc:sldMk cId="3842522627" sldId="268"/>
        </pc:sldMkLst>
        <pc:spChg chg="mod">
          <ac:chgData name="Lavallee Carol" userId="e4914615-e9e4-481c-a0fc-8684dda9f5c9" providerId="ADAL" clId="{FC00939C-D6DF-4F45-9587-748E2BFE000F}" dt="2020-01-01T16:45:37.967" v="149" actId="20577"/>
          <ac:spMkLst>
            <pc:docMk/>
            <pc:sldMk cId="3842522627" sldId="268"/>
            <ac:spMk id="2" creationId="{512145D1-72DA-4ED8-9EFA-333A644DEC17}"/>
          </ac:spMkLst>
        </pc:spChg>
        <pc:spChg chg="add mod">
          <ac:chgData name="Lavallee Carol" userId="e4914615-e9e4-481c-a0fc-8684dda9f5c9" providerId="ADAL" clId="{FC00939C-D6DF-4F45-9587-748E2BFE000F}" dt="2020-01-01T20:01:03.097" v="549" actId="1076"/>
          <ac:spMkLst>
            <pc:docMk/>
            <pc:sldMk cId="3842522627" sldId="268"/>
            <ac:spMk id="3" creationId="{35FA96F8-EC64-46A6-B0E9-FE8A5119AC2B}"/>
          </ac:spMkLst>
        </pc:spChg>
        <pc:spChg chg="add del mod">
          <ac:chgData name="Lavallee Carol" userId="e4914615-e9e4-481c-a0fc-8684dda9f5c9" providerId="ADAL" clId="{FC00939C-D6DF-4F45-9587-748E2BFE000F}" dt="2020-01-01T16:14:55.396" v="113"/>
          <ac:spMkLst>
            <pc:docMk/>
            <pc:sldMk cId="3842522627" sldId="268"/>
            <ac:spMk id="5" creationId="{5EC18C19-02E9-40D9-BDDE-F6BCFA0E06AD}"/>
          </ac:spMkLst>
        </pc:spChg>
        <pc:spChg chg="add mod">
          <ac:chgData name="Lavallee Carol" userId="e4914615-e9e4-481c-a0fc-8684dda9f5c9" providerId="ADAL" clId="{FC00939C-D6DF-4F45-9587-748E2BFE000F}" dt="2020-01-01T16:15:31.769" v="120" actId="1076"/>
          <ac:spMkLst>
            <pc:docMk/>
            <pc:sldMk cId="3842522627" sldId="268"/>
            <ac:spMk id="6" creationId="{BFF504AF-B528-4E13-9D5A-9CF5D13BA00A}"/>
          </ac:spMkLst>
        </pc:spChg>
        <pc:picChg chg="mod">
          <ac:chgData name="Lavallee Carol" userId="e4914615-e9e4-481c-a0fc-8684dda9f5c9" providerId="ADAL" clId="{FC00939C-D6DF-4F45-9587-748E2BFE000F}" dt="2020-01-01T16:15:10.850" v="117" actId="1076"/>
          <ac:picMkLst>
            <pc:docMk/>
            <pc:sldMk cId="3842522627" sldId="268"/>
            <ac:picMk id="7" creationId="{DFBB9481-D276-4274-BB33-410D29418C96}"/>
          </ac:picMkLst>
        </pc:picChg>
      </pc:sldChg>
      <pc:sldChg chg="addSp delSp modSp add ord">
        <pc:chgData name="Lavallee Carol" userId="e4914615-e9e4-481c-a0fc-8684dda9f5c9" providerId="ADAL" clId="{FC00939C-D6DF-4F45-9587-748E2BFE000F}" dt="2020-01-01T21:22:07.562" v="784" actId="1076"/>
        <pc:sldMkLst>
          <pc:docMk/>
          <pc:sldMk cId="838193764" sldId="269"/>
        </pc:sldMkLst>
        <pc:spChg chg="mod">
          <ac:chgData name="Lavallee Carol" userId="e4914615-e9e4-481c-a0fc-8684dda9f5c9" providerId="ADAL" clId="{FC00939C-D6DF-4F45-9587-748E2BFE000F}" dt="2020-01-01T20:01:20.722" v="554" actId="14100"/>
          <ac:spMkLst>
            <pc:docMk/>
            <pc:sldMk cId="838193764" sldId="269"/>
            <ac:spMk id="3" creationId="{35FA96F8-EC64-46A6-B0E9-FE8A5119AC2B}"/>
          </ac:spMkLst>
        </pc:spChg>
        <pc:graphicFrameChg chg="add mod">
          <ac:chgData name="Lavallee Carol" userId="e4914615-e9e4-481c-a0fc-8684dda9f5c9" providerId="ADAL" clId="{FC00939C-D6DF-4F45-9587-748E2BFE000F}" dt="2020-01-01T21:22:07.562" v="784" actId="1076"/>
          <ac:graphicFrameMkLst>
            <pc:docMk/>
            <pc:sldMk cId="838193764" sldId="269"/>
            <ac:graphicFrameMk id="5" creationId="{112A9D48-3514-43A7-A8F5-19E579F0E23B}"/>
          </ac:graphicFrameMkLst>
        </pc:graphicFrameChg>
        <pc:graphicFrameChg chg="add del">
          <ac:chgData name="Lavallee Carol" userId="e4914615-e9e4-481c-a0fc-8684dda9f5c9" providerId="ADAL" clId="{FC00939C-D6DF-4F45-9587-748E2BFE000F}" dt="2020-01-01T16:43:21.659" v="124" actId="478"/>
          <ac:graphicFrameMkLst>
            <pc:docMk/>
            <pc:sldMk cId="838193764" sldId="269"/>
            <ac:graphicFrameMk id="5" creationId="{C33A4B93-4EF2-4240-BCA3-DD5D545A65B1}"/>
          </ac:graphicFrameMkLst>
        </pc:graphicFrameChg>
        <pc:graphicFrameChg chg="add del">
          <ac:chgData name="Lavallee Carol" userId="e4914615-e9e4-481c-a0fc-8684dda9f5c9" providerId="ADAL" clId="{FC00939C-D6DF-4F45-9587-748E2BFE000F}" dt="2020-01-01T16:43:40.085" v="127" actId="478"/>
          <ac:graphicFrameMkLst>
            <pc:docMk/>
            <pc:sldMk cId="838193764" sldId="269"/>
            <ac:graphicFrameMk id="8" creationId="{4EABAD5A-4959-49B1-A4A2-528FA43AF1CB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7459A-1925-4E5D-9BF4-C579F10DD4B8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46F88-8913-468D-AC34-BD49547DF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1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46F88-8913-468D-AC34-BD49547DF3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1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41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9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87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4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3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8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0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9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779C27-7D87-4F8F-BB08-8100706DA82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D9E968-CA3B-4B52-A028-9890E5AF6DD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05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FE56-4019-4D47-8887-F65A87618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Social Media &amp; Society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A1F33-43C5-4C12-9894-26F4B2DCA2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/>
              <a:t>Lesson Created by Carol LaVallee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78427-5F53-44E2-A4E2-FF0CF650C94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40" y="330526"/>
            <a:ext cx="3369539" cy="248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4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B9481-D276-4274-BB33-410D29418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586" y="102181"/>
            <a:ext cx="8390021" cy="5757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F108E7-35FB-47AB-AD89-81112EF89D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25" y="286603"/>
            <a:ext cx="1311709" cy="959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185018" y="1737360"/>
            <a:ext cx="3167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see a lot of faces, describe one.  </a:t>
            </a:r>
          </a:p>
          <a:p>
            <a:endParaRPr lang="en-US" sz="2800" dirty="0"/>
          </a:p>
          <a:p>
            <a:r>
              <a:rPr lang="en-US" sz="2800" dirty="0"/>
              <a:t>What object do you see? </a:t>
            </a:r>
          </a:p>
          <a:p>
            <a:endParaRPr lang="en-US" sz="2800" dirty="0"/>
          </a:p>
          <a:p>
            <a:r>
              <a:rPr lang="en-US" sz="2800" dirty="0"/>
              <a:t>Write a one sentence summary under the artwork.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504AF-B528-4E13-9D5A-9CF5D13BA00A}"/>
              </a:ext>
            </a:extLst>
          </p:cNvPr>
          <p:cNvSpPr/>
          <p:nvPr/>
        </p:nvSpPr>
        <p:spPr>
          <a:xfrm>
            <a:off x="7315200" y="5536668"/>
            <a:ext cx="28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Social Web</a:t>
            </a:r>
          </a:p>
          <a:p>
            <a:r>
              <a:rPr lang="en-US" dirty="0"/>
              <a:t>by: </a:t>
            </a:r>
            <a:r>
              <a:rPr lang="en-US" dirty="0" err="1"/>
              <a:t>Kajol</a:t>
            </a:r>
            <a:r>
              <a:rPr lang="en-US" dirty="0"/>
              <a:t> Shah, Delhi, India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12A9D48-3514-43A7-A8F5-19E579F0E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249435"/>
              </p:ext>
            </p:extLst>
          </p:nvPr>
        </p:nvGraphicFramePr>
        <p:xfrm>
          <a:off x="11100334" y="5641031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5" imgW="914400" imgH="806400" progId="Acrobat.Document.DC">
                  <p:embed/>
                </p:oleObj>
              </mc:Choice>
              <mc:Fallback>
                <p:oleObj name="Acrobat Document" showAsIcon="1" r:id="rId5" imgW="914400" imgH="80640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12A9D48-3514-43A7-A8F5-19E579F0E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00334" y="5641031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8193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B9481-D276-4274-BB33-410D29418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586" y="102181"/>
            <a:ext cx="8390021" cy="5757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F108E7-35FB-47AB-AD89-81112EF89D8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825" y="286603"/>
            <a:ext cx="1311709" cy="9596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FA96F8-EC64-46A6-B0E9-FE8A5119AC2B}"/>
              </a:ext>
            </a:extLst>
          </p:cNvPr>
          <p:cNvSpPr txBox="1"/>
          <p:nvPr/>
        </p:nvSpPr>
        <p:spPr>
          <a:xfrm>
            <a:off x="286617" y="2028882"/>
            <a:ext cx="2854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in the artwork speaks to you?</a:t>
            </a:r>
          </a:p>
          <a:p>
            <a:endParaRPr lang="en-US" sz="3200" dirty="0"/>
          </a:p>
          <a:p>
            <a:r>
              <a:rPr lang="en-US" sz="3200" dirty="0"/>
              <a:t>How does it connect to your life?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F504AF-B528-4E13-9D5A-9CF5D13BA00A}"/>
              </a:ext>
            </a:extLst>
          </p:cNvPr>
          <p:cNvSpPr/>
          <p:nvPr/>
        </p:nvSpPr>
        <p:spPr>
          <a:xfrm>
            <a:off x="7315200" y="5536668"/>
            <a:ext cx="2854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Social Web</a:t>
            </a:r>
          </a:p>
          <a:p>
            <a:r>
              <a:rPr lang="en-US" dirty="0"/>
              <a:t>by: </a:t>
            </a:r>
            <a:r>
              <a:rPr lang="en-US" dirty="0" err="1"/>
              <a:t>Kajol</a:t>
            </a:r>
            <a:r>
              <a:rPr lang="en-US" dirty="0"/>
              <a:t> Shah, Delhi, India</a:t>
            </a:r>
          </a:p>
        </p:txBody>
      </p:sp>
    </p:spTree>
    <p:extLst>
      <p:ext uri="{BB962C8B-B14F-4D97-AF65-F5344CB8AC3E}">
        <p14:creationId xmlns:p14="http://schemas.microsoft.com/office/powerpoint/2010/main" val="384252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F9FC-90BB-4550-9670-39060AC03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311" y="2082854"/>
            <a:ext cx="4860758" cy="4023360"/>
          </a:xfrm>
        </p:spPr>
        <p:txBody>
          <a:bodyPr>
            <a:normAutofit/>
          </a:bodyPr>
          <a:lstStyle/>
          <a:p>
            <a:r>
              <a:rPr lang="en-US" sz="3200" dirty="0"/>
              <a:t>In your opinion…</a:t>
            </a:r>
          </a:p>
          <a:p>
            <a:r>
              <a:rPr lang="en-US" sz="3200" dirty="0"/>
              <a:t>What EXACTLY IS social media?</a:t>
            </a:r>
          </a:p>
          <a:p>
            <a:endParaRPr lang="en-US" sz="3200" dirty="0"/>
          </a:p>
          <a:p>
            <a:r>
              <a:rPr lang="en-US" sz="3200" dirty="0"/>
              <a:t>Is social media a positive or negative for society?  Or both?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108E7-35FB-47AB-AD89-81112EF89D8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69" y="178229"/>
            <a:ext cx="1867300" cy="1273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BB9481-D276-4274-BB33-410D29418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939" y="1947386"/>
            <a:ext cx="5571575" cy="382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71B2-3617-4C2F-8E22-DEBEC3BD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FB636-B0C8-4274-90B6-BE3ACD291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544" y="2210728"/>
            <a:ext cx="5400816" cy="3367112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/>
              <a:t>What do you see?</a:t>
            </a:r>
          </a:p>
          <a:p>
            <a:r>
              <a:rPr lang="en-US" sz="2800" i="1" dirty="0"/>
              <a:t>Why do you think the artists used the colors they did?</a:t>
            </a:r>
          </a:p>
          <a:p>
            <a:r>
              <a:rPr lang="en-US" sz="2800" i="1" dirty="0"/>
              <a:t>How is this artwork related to our discussion on social media?</a:t>
            </a:r>
          </a:p>
          <a:p>
            <a:endParaRPr lang="en-US" sz="2800" i="1" dirty="0"/>
          </a:p>
          <a:p>
            <a:r>
              <a:rPr lang="en-US" sz="2800" b="1" dirty="0"/>
              <a:t>Write a caption describing what you think might be going on in this artwork.</a:t>
            </a:r>
            <a:endParaRPr lang="en-US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6E598-25AF-4A0D-8B22-9544530D53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63" y="286603"/>
            <a:ext cx="1867300" cy="12736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C87FE9-18BA-4C4A-8EED-8EA60B891C6E}"/>
              </a:ext>
            </a:extLst>
          </p:cNvPr>
          <p:cNvSpPr/>
          <p:nvPr/>
        </p:nvSpPr>
        <p:spPr>
          <a:xfrm>
            <a:off x="6096000" y="5657138"/>
            <a:ext cx="6065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Alienation</a:t>
            </a:r>
          </a:p>
          <a:p>
            <a:r>
              <a:rPr lang="en-US" sz="1200" dirty="0"/>
              <a:t>by: </a:t>
            </a:r>
            <a:r>
              <a:rPr lang="en-US" sz="1200" dirty="0" err="1"/>
              <a:t>Maryana</a:t>
            </a:r>
            <a:r>
              <a:rPr lang="en-US" sz="1200" dirty="0"/>
              <a:t> Oliynyk, </a:t>
            </a:r>
            <a:r>
              <a:rPr lang="en-US" sz="1200" dirty="0" err="1"/>
              <a:t>Lviv</a:t>
            </a:r>
            <a:r>
              <a:rPr lang="en-US" sz="1200" dirty="0"/>
              <a:t> College of Civil Engineering, Architecture &amp; Design, </a:t>
            </a:r>
            <a:r>
              <a:rPr lang="en-US" sz="1200" dirty="0" err="1"/>
              <a:t>Lviv</a:t>
            </a:r>
            <a:r>
              <a:rPr lang="en-US" sz="1200" dirty="0"/>
              <a:t>, Ukraine</a:t>
            </a:r>
          </a:p>
          <a:p>
            <a:r>
              <a:rPr lang="en-US" sz="1200" dirty="0"/>
              <a:t>teacher: Alina </a:t>
            </a:r>
            <a:r>
              <a:rPr lang="en-US" sz="1200" dirty="0" err="1"/>
              <a:t>Mulyk</a:t>
            </a:r>
            <a:endParaRPr lang="en-US" sz="1200" dirty="0"/>
          </a:p>
        </p:txBody>
      </p:sp>
      <p:pic>
        <p:nvPicPr>
          <p:cNvPr id="3076" name="Picture 4" descr="https://www.embracingourdifferences.org/images/directory/gallery/2020/2005_lrg.jpg">
            <a:extLst>
              <a:ext uri="{FF2B5EF4-FFF2-40B4-BE49-F238E27FC236}">
                <a16:creationId xmlns:a16="http://schemas.microsoft.com/office/drawing/2014/main" id="{52961DAF-BD47-428D-BE7E-0AF2B6A3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35" y="2014872"/>
            <a:ext cx="5013823" cy="389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878D1AE-2A31-409B-BB25-BAD028727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30113"/>
              </p:ext>
            </p:extLst>
          </p:nvPr>
        </p:nvGraphicFramePr>
        <p:xfrm>
          <a:off x="11312384" y="5076841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showAsIcon="1" r:id="rId5" imgW="914400" imgH="806400" progId="Acrobat.Document.DC">
                  <p:embed/>
                </p:oleObj>
              </mc:Choice>
              <mc:Fallback>
                <p:oleObj name="Acrobat Document" showAsIcon="1" r:id="rId5" imgW="914400" imgH="806400" progId="Acrobat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878D1AE-2A31-409B-BB25-BAD028727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12384" y="5076841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31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71B2-3617-4C2F-8E22-DEBEC3BD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26E598-25AF-4A0D-8B22-9544530D53E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63" y="286603"/>
            <a:ext cx="1867300" cy="12736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C87FE9-18BA-4C4A-8EED-8EA60B891C6E}"/>
              </a:ext>
            </a:extLst>
          </p:cNvPr>
          <p:cNvSpPr/>
          <p:nvPr/>
        </p:nvSpPr>
        <p:spPr>
          <a:xfrm>
            <a:off x="7000775" y="5365710"/>
            <a:ext cx="4154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Be a Voice, Not an Echo</a:t>
            </a:r>
            <a:r>
              <a:rPr lang="en-US" b="1" dirty="0"/>
              <a:t> </a:t>
            </a:r>
            <a:r>
              <a:rPr lang="en-US" dirty="0"/>
              <a:t>by: Mackenzie A., 9th Grade, Saint Kentigern College, Auckland, New Zealand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81B19-E31B-4527-B895-029BD02AE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37" y="1809371"/>
            <a:ext cx="6365425" cy="4479669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ACF6AA0-1369-48C8-9FEE-88693362C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775" y="1867979"/>
            <a:ext cx="4345245" cy="3367112"/>
          </a:xfrm>
        </p:spPr>
        <p:txBody>
          <a:bodyPr>
            <a:normAutofit fontScale="92500" lnSpcReduction="20000"/>
          </a:bodyPr>
          <a:lstStyle/>
          <a:p>
            <a:r>
              <a:rPr lang="en-US" sz="2800" i="1" dirty="0"/>
              <a:t>What do you see?</a:t>
            </a:r>
          </a:p>
          <a:p>
            <a:r>
              <a:rPr lang="en-US" sz="2800" i="1" dirty="0"/>
              <a:t>Why do you think the artist used the colors she did?</a:t>
            </a:r>
          </a:p>
          <a:p>
            <a:r>
              <a:rPr lang="en-US" sz="2800" i="1" dirty="0"/>
              <a:t>How is this artwork related to our discussion on social media?</a:t>
            </a:r>
          </a:p>
          <a:p>
            <a:endParaRPr lang="en-US" sz="2800" i="1" dirty="0"/>
          </a:p>
          <a:p>
            <a:r>
              <a:rPr lang="en-US" sz="2800" b="1" dirty="0"/>
              <a:t>Write a caption describing what you think might be going on in this artwork.</a:t>
            </a:r>
            <a:endParaRPr lang="en-US" sz="1600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3E583AD-B89C-4295-A294-51D13CEBA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390810"/>
              </p:ext>
            </p:extLst>
          </p:nvPr>
        </p:nvGraphicFramePr>
        <p:xfrm>
          <a:off x="11084560" y="5613209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showAsIcon="1" r:id="rId5" imgW="914400" imgH="806400" progId="Acrobat.Document.DC">
                  <p:embed/>
                </p:oleObj>
              </mc:Choice>
              <mc:Fallback>
                <p:oleObj name="Acrobat Document" showAsIcon="1" r:id="rId5" imgW="914400" imgH="80640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3E583AD-B89C-4295-A294-51D13CEBA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84560" y="5613209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617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D18EB-C6D5-4678-B701-D82E00D7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708EB-CA9B-4DF7-840F-0DEDB3B38A0F}"/>
              </a:ext>
            </a:extLst>
          </p:cNvPr>
          <p:cNvSpPr txBox="1"/>
          <p:nvPr/>
        </p:nvSpPr>
        <p:spPr>
          <a:xfrm>
            <a:off x="2977414" y="906363"/>
            <a:ext cx="623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Hero or Villain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CB529-E8CD-4492-A3E9-61AB1853213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064" y="286603"/>
            <a:ext cx="1867300" cy="12736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05CC93-84DA-439D-A8E4-1FA1E647A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870" y="1836774"/>
            <a:ext cx="3371391" cy="4346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A8941E0-BA95-4ABF-B529-941D3EF6024D}"/>
              </a:ext>
            </a:extLst>
          </p:cNvPr>
          <p:cNvSpPr/>
          <p:nvPr/>
        </p:nvSpPr>
        <p:spPr>
          <a:xfrm>
            <a:off x="778851" y="2787280"/>
            <a:ext cx="48294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Devanagari" panose="02040503050201020203" pitchFamily="18" charset="0"/>
                <a:cs typeface="Adobe Devanagari" panose="02040503050201020203" pitchFamily="18" charset="0"/>
              </a:rPr>
              <a:t>Is the impact of social media positive or negative for society?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04E73A8-1250-436F-A599-ECD6FAF7D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984052"/>
              </p:ext>
            </p:extLst>
          </p:nvPr>
        </p:nvGraphicFramePr>
        <p:xfrm>
          <a:off x="11125200" y="548290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Acrobat Document" showAsIcon="1" r:id="rId5" imgW="914400" imgH="806400" progId="Acrobat.Document.DC">
                  <p:embed/>
                </p:oleObj>
              </mc:Choice>
              <mc:Fallback>
                <p:oleObj name="Acrobat Document" showAsIcon="1" r:id="rId5" imgW="914400" imgH="80640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04E73A8-1250-436F-A599-ECD6FAF7D5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25200" y="548290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474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145D1-72DA-4ED8-9EFA-333A644DE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Extention</a:t>
            </a:r>
            <a:r>
              <a:rPr lang="en-US"/>
              <a:t>: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108E7-35FB-47AB-AD89-81112EF89D8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769" y="178229"/>
            <a:ext cx="1867300" cy="127368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E82467-B242-4E0A-8A82-4EAFCF46D106}"/>
              </a:ext>
            </a:extLst>
          </p:cNvPr>
          <p:cNvSpPr/>
          <p:nvPr/>
        </p:nvSpPr>
        <p:spPr>
          <a:xfrm>
            <a:off x="1097280" y="2079709"/>
            <a:ext cx="6096000" cy="9660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When you find your voice, use it to be a force for change.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by: Fran Squires, M.Ed., Osprey, Florida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5B0766-DAD8-40B7-B34D-9A05E76A2131}"/>
              </a:ext>
            </a:extLst>
          </p:cNvPr>
          <p:cNvSpPr/>
          <p:nvPr/>
        </p:nvSpPr>
        <p:spPr>
          <a:xfrm>
            <a:off x="946484" y="4522368"/>
            <a:ext cx="6096000" cy="11965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Destroying someone else's sparkle doesn't make you shine brighter.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by: Maddox V., 6th Grade, Pine View School, Osprey, Florida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teacher: Linda Lyons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C314206-1A66-4819-876B-82E7C43186B0}"/>
              </a:ext>
            </a:extLst>
          </p:cNvPr>
          <p:cNvSpPr/>
          <p:nvPr/>
        </p:nvSpPr>
        <p:spPr>
          <a:xfrm>
            <a:off x="5059680" y="2830534"/>
            <a:ext cx="6096000" cy="11969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If you are given the choice of "being cool" or "being kind," choose kind.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by: Amanda L., 8th Grade, Sarasota Middle School, Sarasota, Florida</a:t>
            </a:r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teacher: Laura </a:t>
            </a:r>
            <a:r>
              <a:rPr lang="en-US" sz="1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Segreto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671AACC-AE2B-436C-AC7A-2E69ED1BE6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3637" y="4184527"/>
            <a:ext cx="2752725" cy="16573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865E1D3-F195-4E87-AE2D-C050785FF193}"/>
              </a:ext>
            </a:extLst>
          </p:cNvPr>
          <p:cNvSpPr/>
          <p:nvPr/>
        </p:nvSpPr>
        <p:spPr>
          <a:xfrm>
            <a:off x="3680059" y="874903"/>
            <a:ext cx="4000900" cy="829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800" dirty="0">
                <a:latin typeface="Bernard MT Condensed" panose="02050806060905020404" pitchFamily="18" charset="0"/>
                <a:ea typeface="STXingkai" panose="020B0503020204020204" pitchFamily="2" charset="-122"/>
              </a:rPr>
              <a:t>Matching</a:t>
            </a:r>
            <a:endParaRPr lang="en-US" sz="3200" dirty="0">
              <a:latin typeface="Bernard MT Condensed" panose="02050806060905020404" pitchFamily="18" charset="0"/>
              <a:ea typeface="STXingkai" panose="020B0503020204020204" pitchFamily="2" charset="-122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986C71E-BE38-4233-983E-B1B722922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12573"/>
              </p:ext>
            </p:extLst>
          </p:nvPr>
        </p:nvGraphicFramePr>
        <p:xfrm>
          <a:off x="11003280" y="5523548"/>
          <a:ext cx="9144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Acrobat Document" showAsIcon="1" r:id="rId6" imgW="914400" imgH="806400" progId="Acrobat.Document.DC">
                  <p:embed/>
                </p:oleObj>
              </mc:Choice>
              <mc:Fallback>
                <p:oleObj name="Acrobat Document" showAsIcon="1" r:id="rId6" imgW="914400" imgH="80640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986C71E-BE38-4233-983E-B1B722922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03280" y="5523548"/>
                        <a:ext cx="914400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11543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ultureName xmlns="3db119de-b360-4516-befb-6b1f35abcc99" xsi:nil="true"/>
    <Is_Collaboration_Space_Locked xmlns="3db119de-b360-4516-befb-6b1f35abcc99" xsi:nil="true"/>
    <IsNotebookLocked xmlns="3db119de-b360-4516-befb-6b1f35abcc99" xsi:nil="true"/>
    <LMS_Mappings xmlns="3db119de-b360-4516-befb-6b1f35abcc99" xsi:nil="true"/>
    <Owner xmlns="3db119de-b360-4516-befb-6b1f35abcc99">
      <UserInfo>
        <DisplayName/>
        <AccountId xsi:nil="true"/>
        <AccountType/>
      </UserInfo>
    </Owner>
    <Has_Teacher_Only_SectionGroup xmlns="3db119de-b360-4516-befb-6b1f35abcc99" xsi:nil="true"/>
    <DefaultSectionNames xmlns="3db119de-b360-4516-befb-6b1f35abcc99" xsi:nil="true"/>
    <Invited_Teachers xmlns="3db119de-b360-4516-befb-6b1f35abcc99" xsi:nil="true"/>
    <TeamsChannelId xmlns="3db119de-b360-4516-befb-6b1f35abcc99" xsi:nil="true"/>
    <NotebookType xmlns="3db119de-b360-4516-befb-6b1f35abcc99" xsi:nil="true"/>
    <Distribution_Groups xmlns="3db119de-b360-4516-befb-6b1f35abcc99" xsi:nil="true"/>
    <Templates xmlns="3db119de-b360-4516-befb-6b1f35abcc99" xsi:nil="true"/>
    <AppVersion xmlns="3db119de-b360-4516-befb-6b1f35abcc99" xsi:nil="true"/>
    <Self_Registration_Enabled xmlns="3db119de-b360-4516-befb-6b1f35abcc99" xsi:nil="true"/>
    <Math_Settings xmlns="3db119de-b360-4516-befb-6b1f35abcc99" xsi:nil="true"/>
    <Invited_Students xmlns="3db119de-b360-4516-befb-6b1f35abcc99" xsi:nil="true"/>
    <FolderType xmlns="3db119de-b360-4516-befb-6b1f35abcc99" xsi:nil="true"/>
    <Teachers xmlns="3db119de-b360-4516-befb-6b1f35abcc99">
      <UserInfo>
        <DisplayName/>
        <AccountId xsi:nil="true"/>
        <AccountType/>
      </UserInfo>
    </Teachers>
    <Students xmlns="3db119de-b360-4516-befb-6b1f35abcc99">
      <UserInfo>
        <DisplayName/>
        <AccountId xsi:nil="true"/>
        <AccountType/>
      </UserInfo>
    </Students>
    <Student_Groups xmlns="3db119de-b360-4516-befb-6b1f35abcc99">
      <UserInfo>
        <DisplayName/>
        <AccountId xsi:nil="true"/>
        <AccountType/>
      </UserInfo>
    </Student_Groups>
    <Self_Registration_Enabled0 xmlns="3db119de-b360-4516-befb-6b1f35abcc9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09586F90D93418228DC02A4B2ABC6" ma:contentTypeVersion="34" ma:contentTypeDescription="Create a new document." ma:contentTypeScope="" ma:versionID="a73828a71cfa72ce61ebaf03232ebd6e">
  <xsd:schema xmlns:xsd="http://www.w3.org/2001/XMLSchema" xmlns:xs="http://www.w3.org/2001/XMLSchema" xmlns:p="http://schemas.microsoft.com/office/2006/metadata/properties" xmlns:ns3="f4bc4181-61cc-46a6-b71c-337a01f99936" xmlns:ns4="3db119de-b360-4516-befb-6b1f35abcc99" targetNamespace="http://schemas.microsoft.com/office/2006/metadata/properties" ma:root="true" ma:fieldsID="97e3c0c72baa68b4c54d1f0b477cb75c" ns3:_="" ns4:_="">
    <xsd:import namespace="f4bc4181-61cc-46a6-b71c-337a01f99936"/>
    <xsd:import namespace="3db119de-b360-4516-befb-6b1f35abcc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CultureName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Templates" minOccurs="0"/>
                <xsd:element ref="ns4:Self_Registration_Enabled0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EventHashCode" minOccurs="0"/>
                <xsd:element ref="ns4:MediaServiceGenerationTime" minOccurs="0"/>
                <xsd:element ref="ns4:Math_Settings" minOccurs="0"/>
                <xsd:element ref="ns4:Distribution_Groups" minOccurs="0"/>
                <xsd:element ref="ns4:LMS_Mappings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c4181-61cc-46a6-b71c-337a01f999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b119de-b360-4516-befb-6b1f35abcc99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MediaServiceDateTaken" ma:index="29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0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31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F3027F-EA6C-4975-9E53-93BC764623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23D943-83F1-49CE-8AA8-E489D9D24126}">
  <ds:schemaRefs>
    <ds:schemaRef ds:uri="http://purl.org/dc/dcmitype/"/>
    <ds:schemaRef ds:uri="http://schemas.microsoft.com/office/2006/documentManagement/types"/>
    <ds:schemaRef ds:uri="f4bc4181-61cc-46a6-b71c-337a01f99936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3db119de-b360-4516-befb-6b1f35abcc99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A8CC6F-C72E-45BB-9599-F10D3D8EEC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c4181-61cc-46a6-b71c-337a01f99936"/>
    <ds:schemaRef ds:uri="3db119de-b360-4516-befb-6b1f35abc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895</TotalTime>
  <Words>348</Words>
  <Application>Microsoft Office PowerPoint</Application>
  <PresentationFormat>Widescreen</PresentationFormat>
  <Paragraphs>51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STXingkai</vt:lpstr>
      <vt:lpstr>Adobe Devanagari</vt:lpstr>
      <vt:lpstr>Bernard MT Condensed</vt:lpstr>
      <vt:lpstr>Calibri</vt:lpstr>
      <vt:lpstr>Calibri Light</vt:lpstr>
      <vt:lpstr>Times New Roman</vt:lpstr>
      <vt:lpstr>Retrospect</vt:lpstr>
      <vt:lpstr>Acrobat Document</vt:lpstr>
      <vt:lpstr>   Social Media &amp; Society</vt:lpstr>
      <vt:lpstr>Slide A</vt:lpstr>
      <vt:lpstr>Slide B</vt:lpstr>
      <vt:lpstr>Slide C</vt:lpstr>
      <vt:lpstr>Slide D</vt:lpstr>
      <vt:lpstr>Slide E</vt:lpstr>
      <vt:lpstr>Slide G</vt:lpstr>
      <vt:lpstr>Extention: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Are All Connected</dc:title>
  <dc:creator>Lavallee Carol</dc:creator>
  <cp:lastModifiedBy>Lavallee Carol</cp:lastModifiedBy>
  <cp:revision>2</cp:revision>
  <dcterms:created xsi:type="dcterms:W3CDTF">2019-12-29T19:55:37Z</dcterms:created>
  <dcterms:modified xsi:type="dcterms:W3CDTF">2020-01-05T23:27:00Z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0x01010018C09586F90D93418228DC02A4B2ABC6</vt:lpwstr>
  </property>
</Properties>
</file>