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4"/>
  </p:sldMasterIdLst>
  <p:notesMasterIdLst>
    <p:notesMasterId r:id="rId18"/>
  </p:notesMasterIdLst>
  <p:sldIdLst>
    <p:sldId id="256" r:id="rId5"/>
    <p:sldId id="280" r:id="rId6"/>
    <p:sldId id="289" r:id="rId7"/>
    <p:sldId id="295" r:id="rId8"/>
    <p:sldId id="296" r:id="rId9"/>
    <p:sldId id="284" r:id="rId10"/>
    <p:sldId id="290" r:id="rId11"/>
    <p:sldId id="293" r:id="rId12"/>
    <p:sldId id="291" r:id="rId13"/>
    <p:sldId id="292" r:id="rId14"/>
    <p:sldId id="294" r:id="rId15"/>
    <p:sldId id="269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6678DF-2C54-4734-A608-BE0DE562E191}" v="55" dt="2020-12-20T14:29:53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83" autoAdjust="0"/>
  </p:normalViewPr>
  <p:slideViewPr>
    <p:cSldViewPr snapToGrid="0">
      <p:cViewPr varScale="1">
        <p:scale>
          <a:sx n="75" d="100"/>
          <a:sy n="75" d="100"/>
        </p:scale>
        <p:origin x="173" y="77"/>
      </p:cViewPr>
      <p:guideLst/>
    </p:cSldViewPr>
  </p:slideViewPr>
  <p:outlineViewPr>
    <p:cViewPr>
      <p:scale>
        <a:sx n="33" d="100"/>
        <a:sy n="33" d="100"/>
      </p:scale>
      <p:origin x="0" y="-7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vallee Carol" userId="S::a041387@sarasotacountyschools.net::e4914615-e9e4-481c-a0fc-8684dda9f5c9" providerId="AD" clId="Web-{A0A8B001-7C4C-40DD-90BE-BBC85BCF826C}"/>
    <pc:docChg chg="modSld">
      <pc:chgData name="Lavallee Carol" userId="S::a041387@sarasotacountyschools.net::e4914615-e9e4-481c-a0fc-8684dda9f5c9" providerId="AD" clId="Web-{A0A8B001-7C4C-40DD-90BE-BBC85BCF826C}" dt="2020-12-18T11:48:55.719" v="3" actId="20577"/>
      <pc:docMkLst>
        <pc:docMk/>
      </pc:docMkLst>
      <pc:sldChg chg="modSp">
        <pc:chgData name="Lavallee Carol" userId="S::a041387@sarasotacountyschools.net::e4914615-e9e4-481c-a0fc-8684dda9f5c9" providerId="AD" clId="Web-{A0A8B001-7C4C-40DD-90BE-BBC85BCF826C}" dt="2020-12-18T11:48:55.719" v="2" actId="20577"/>
        <pc:sldMkLst>
          <pc:docMk/>
          <pc:sldMk cId="2332303451" sldId="291"/>
        </pc:sldMkLst>
        <pc:spChg chg="mod">
          <ac:chgData name="Lavallee Carol" userId="S::a041387@sarasotacountyschools.net::e4914615-e9e4-481c-a0fc-8684dda9f5c9" providerId="AD" clId="Web-{A0A8B001-7C4C-40DD-90BE-BBC85BCF826C}" dt="2020-12-18T11:48:55.719" v="2" actId="20577"/>
          <ac:spMkLst>
            <pc:docMk/>
            <pc:sldMk cId="2332303451" sldId="291"/>
            <ac:spMk id="6" creationId="{32684B51-B9CB-4286-A693-D9B446FA97E1}"/>
          </ac:spMkLst>
        </pc:spChg>
      </pc:sldChg>
    </pc:docChg>
  </pc:docChgLst>
  <pc:docChgLst>
    <pc:chgData name="Lavallee Carol" userId="e4914615-e9e4-481c-a0fc-8684dda9f5c9" providerId="ADAL" clId="{95AD356E-4917-452B-9971-C46BAD02147F}"/>
    <pc:docChg chg="custSel addSld delSld modSld sldOrd">
      <pc:chgData name="Lavallee Carol" userId="e4914615-e9e4-481c-a0fc-8684dda9f5c9" providerId="ADAL" clId="{95AD356E-4917-452B-9971-C46BAD02147F}" dt="2020-12-16T16:24:41.420" v="310" actId="20577"/>
      <pc:docMkLst>
        <pc:docMk/>
      </pc:docMkLst>
      <pc:sldChg chg="modSp">
        <pc:chgData name="Lavallee Carol" userId="e4914615-e9e4-481c-a0fc-8684dda9f5c9" providerId="ADAL" clId="{95AD356E-4917-452B-9971-C46BAD02147F}" dt="2020-12-16T14:55:49.668" v="63" actId="20577"/>
        <pc:sldMkLst>
          <pc:docMk/>
          <pc:sldMk cId="1969024612" sldId="256"/>
        </pc:sldMkLst>
        <pc:spChg chg="mod">
          <ac:chgData name="Lavallee Carol" userId="e4914615-e9e4-481c-a0fc-8684dda9f5c9" providerId="ADAL" clId="{95AD356E-4917-452B-9971-C46BAD02147F}" dt="2020-12-16T14:55:49.668" v="63" actId="20577"/>
          <ac:spMkLst>
            <pc:docMk/>
            <pc:sldMk cId="1969024612" sldId="256"/>
            <ac:spMk id="2" creationId="{ABABFE56-4019-4D47-8887-F65A876185AB}"/>
          </ac:spMkLst>
        </pc:spChg>
      </pc:sldChg>
      <pc:sldChg chg="modSp">
        <pc:chgData name="Lavallee Carol" userId="e4914615-e9e4-481c-a0fc-8684dda9f5c9" providerId="ADAL" clId="{95AD356E-4917-452B-9971-C46BAD02147F}" dt="2020-12-16T16:00:38.127" v="293"/>
        <pc:sldMkLst>
          <pc:docMk/>
          <pc:sldMk cId="2564741449" sldId="265"/>
        </pc:sldMkLst>
        <pc:spChg chg="mod">
          <ac:chgData name="Lavallee Carol" userId="e4914615-e9e4-481c-a0fc-8684dda9f5c9" providerId="ADAL" clId="{95AD356E-4917-452B-9971-C46BAD02147F}" dt="2020-12-16T16:00:31.395" v="291" actId="20577"/>
          <ac:spMkLst>
            <pc:docMk/>
            <pc:sldMk cId="2564741449" sldId="265"/>
            <ac:spMk id="2" creationId="{D50D18EB-C6D5-4678-B701-D82E00D766C7}"/>
          </ac:spMkLst>
        </pc:spChg>
        <pc:spChg chg="mod">
          <ac:chgData name="Lavallee Carol" userId="e4914615-e9e4-481c-a0fc-8684dda9f5c9" providerId="ADAL" clId="{95AD356E-4917-452B-9971-C46BAD02147F}" dt="2020-12-16T16:00:38.127" v="293"/>
          <ac:spMkLst>
            <pc:docMk/>
            <pc:sldMk cId="2564741449" sldId="265"/>
            <ac:spMk id="3" creationId="{4AE708EB-CA9B-4DF7-840F-0DEDB3B38A0F}"/>
          </ac:spMkLst>
        </pc:spChg>
      </pc:sldChg>
      <pc:sldChg chg="del">
        <pc:chgData name="Lavallee Carol" userId="e4914615-e9e4-481c-a0fc-8684dda9f5c9" providerId="ADAL" clId="{95AD356E-4917-452B-9971-C46BAD02147F}" dt="2020-12-15T19:47:59.183" v="0" actId="2696"/>
        <pc:sldMkLst>
          <pc:docMk/>
          <pc:sldMk cId="3842522627" sldId="268"/>
        </pc:sldMkLst>
      </pc:sldChg>
      <pc:sldChg chg="modSp ord">
        <pc:chgData name="Lavallee Carol" userId="e4914615-e9e4-481c-a0fc-8684dda9f5c9" providerId="ADAL" clId="{95AD356E-4917-452B-9971-C46BAD02147F}" dt="2020-12-16T16:24:41.420" v="310" actId="20577"/>
        <pc:sldMkLst>
          <pc:docMk/>
          <pc:sldMk cId="2511438358" sldId="277"/>
        </pc:sldMkLst>
        <pc:spChg chg="mod">
          <ac:chgData name="Lavallee Carol" userId="e4914615-e9e4-481c-a0fc-8684dda9f5c9" providerId="ADAL" clId="{95AD356E-4917-452B-9971-C46BAD02147F}" dt="2020-12-16T16:01:26.590" v="306" actId="20577"/>
          <ac:spMkLst>
            <pc:docMk/>
            <pc:sldMk cId="2511438358" sldId="277"/>
            <ac:spMk id="2" creationId="{512145D1-72DA-4ED8-9EFA-333A644DEC17}"/>
          </ac:spMkLst>
        </pc:spChg>
        <pc:spChg chg="mod">
          <ac:chgData name="Lavallee Carol" userId="e4914615-e9e4-481c-a0fc-8684dda9f5c9" providerId="ADAL" clId="{95AD356E-4917-452B-9971-C46BAD02147F}" dt="2020-12-16T16:24:41.420" v="310" actId="20577"/>
          <ac:spMkLst>
            <pc:docMk/>
            <pc:sldMk cId="2511438358" sldId="277"/>
            <ac:spMk id="3" creationId="{35FA96F8-EC64-46A6-B0E9-FE8A5119AC2B}"/>
          </ac:spMkLst>
        </pc:spChg>
      </pc:sldChg>
      <pc:sldChg chg="modSp">
        <pc:chgData name="Lavallee Carol" userId="e4914615-e9e4-481c-a0fc-8684dda9f5c9" providerId="ADAL" clId="{95AD356E-4917-452B-9971-C46BAD02147F}" dt="2020-12-15T19:49:06.141" v="5"/>
        <pc:sldMkLst>
          <pc:docMk/>
          <pc:sldMk cId="3099331492" sldId="280"/>
        </pc:sldMkLst>
        <pc:spChg chg="mod">
          <ac:chgData name="Lavallee Carol" userId="e4914615-e9e4-481c-a0fc-8684dda9f5c9" providerId="ADAL" clId="{95AD356E-4917-452B-9971-C46BAD02147F}" dt="2020-12-15T19:49:06.141" v="5"/>
          <ac:spMkLst>
            <pc:docMk/>
            <pc:sldMk cId="3099331492" sldId="280"/>
            <ac:spMk id="3" creationId="{35FA96F8-EC64-46A6-B0E9-FE8A5119AC2B}"/>
          </ac:spMkLst>
        </pc:spChg>
      </pc:sldChg>
      <pc:sldChg chg="modSp">
        <pc:chgData name="Lavallee Carol" userId="e4914615-e9e4-481c-a0fc-8684dda9f5c9" providerId="ADAL" clId="{95AD356E-4917-452B-9971-C46BAD02147F}" dt="2020-12-16T15:55:38.371" v="184" actId="1076"/>
        <pc:sldMkLst>
          <pc:docMk/>
          <pc:sldMk cId="4113645407" sldId="282"/>
        </pc:sldMkLst>
        <pc:spChg chg="mod">
          <ac:chgData name="Lavallee Carol" userId="e4914615-e9e4-481c-a0fc-8684dda9f5c9" providerId="ADAL" clId="{95AD356E-4917-452B-9971-C46BAD02147F}" dt="2020-12-16T15:54:29.208" v="180" actId="1076"/>
          <ac:spMkLst>
            <pc:docMk/>
            <pc:sldMk cId="4113645407" sldId="282"/>
            <ac:spMk id="2" creationId="{512145D1-72DA-4ED8-9EFA-333A644DEC17}"/>
          </ac:spMkLst>
        </pc:spChg>
        <pc:spChg chg="mod">
          <ac:chgData name="Lavallee Carol" userId="e4914615-e9e4-481c-a0fc-8684dda9f5c9" providerId="ADAL" clId="{95AD356E-4917-452B-9971-C46BAD02147F}" dt="2020-12-16T15:55:38.371" v="184" actId="1076"/>
          <ac:spMkLst>
            <pc:docMk/>
            <pc:sldMk cId="4113645407" sldId="282"/>
            <ac:spMk id="3" creationId="{35FA96F8-EC64-46A6-B0E9-FE8A5119AC2B}"/>
          </ac:spMkLst>
        </pc:spChg>
      </pc:sldChg>
      <pc:sldChg chg="modSp">
        <pc:chgData name="Lavallee Carol" userId="e4914615-e9e4-481c-a0fc-8684dda9f5c9" providerId="ADAL" clId="{95AD356E-4917-452B-9971-C46BAD02147F}" dt="2020-12-16T15:58:13.985" v="270" actId="20577"/>
        <pc:sldMkLst>
          <pc:docMk/>
          <pc:sldMk cId="443155205" sldId="283"/>
        </pc:sldMkLst>
        <pc:spChg chg="mod">
          <ac:chgData name="Lavallee Carol" userId="e4914615-e9e4-481c-a0fc-8684dda9f5c9" providerId="ADAL" clId="{95AD356E-4917-452B-9971-C46BAD02147F}" dt="2020-12-16T15:58:13.985" v="270" actId="20577"/>
          <ac:spMkLst>
            <pc:docMk/>
            <pc:sldMk cId="443155205" sldId="283"/>
            <ac:spMk id="2" creationId="{512145D1-72DA-4ED8-9EFA-333A644DEC17}"/>
          </ac:spMkLst>
        </pc:spChg>
      </pc:sldChg>
      <pc:sldChg chg="modSp ord">
        <pc:chgData name="Lavallee Carol" userId="e4914615-e9e4-481c-a0fc-8684dda9f5c9" providerId="ADAL" clId="{95AD356E-4917-452B-9971-C46BAD02147F}" dt="2020-12-16T15:58:24.536" v="274" actId="1076"/>
        <pc:sldMkLst>
          <pc:docMk/>
          <pc:sldMk cId="1015033302" sldId="284"/>
        </pc:sldMkLst>
        <pc:spChg chg="mod">
          <ac:chgData name="Lavallee Carol" userId="e4914615-e9e4-481c-a0fc-8684dda9f5c9" providerId="ADAL" clId="{95AD356E-4917-452B-9971-C46BAD02147F}" dt="2020-12-16T15:58:19.636" v="273" actId="20577"/>
          <ac:spMkLst>
            <pc:docMk/>
            <pc:sldMk cId="1015033302" sldId="284"/>
            <ac:spMk id="2" creationId="{512145D1-72DA-4ED8-9EFA-333A644DEC17}"/>
          </ac:spMkLst>
        </pc:spChg>
        <pc:picChg chg="mod">
          <ac:chgData name="Lavallee Carol" userId="e4914615-e9e4-481c-a0fc-8684dda9f5c9" providerId="ADAL" clId="{95AD356E-4917-452B-9971-C46BAD02147F}" dt="2020-12-16T15:58:24.536" v="274" actId="1076"/>
          <ac:picMkLst>
            <pc:docMk/>
            <pc:sldMk cId="1015033302" sldId="284"/>
            <ac:picMk id="8" creationId="{E1101089-B228-4099-9D9A-8101C8ABE329}"/>
          </ac:picMkLst>
        </pc:picChg>
      </pc:sldChg>
      <pc:sldChg chg="modSp">
        <pc:chgData name="Lavallee Carol" userId="e4914615-e9e4-481c-a0fc-8684dda9f5c9" providerId="ADAL" clId="{95AD356E-4917-452B-9971-C46BAD02147F}" dt="2020-12-16T15:58:09.641" v="268" actId="20577"/>
        <pc:sldMkLst>
          <pc:docMk/>
          <pc:sldMk cId="543497240" sldId="285"/>
        </pc:sldMkLst>
        <pc:spChg chg="mod">
          <ac:chgData name="Lavallee Carol" userId="e4914615-e9e4-481c-a0fc-8684dda9f5c9" providerId="ADAL" clId="{95AD356E-4917-452B-9971-C46BAD02147F}" dt="2020-12-16T15:58:09.641" v="268" actId="20577"/>
          <ac:spMkLst>
            <pc:docMk/>
            <pc:sldMk cId="543497240" sldId="285"/>
            <ac:spMk id="2" creationId="{512145D1-72DA-4ED8-9EFA-333A644DEC17}"/>
          </ac:spMkLst>
        </pc:spChg>
      </pc:sldChg>
      <pc:sldChg chg="modSp add ord">
        <pc:chgData name="Lavallee Carol" userId="e4914615-e9e4-481c-a0fc-8684dda9f5c9" providerId="ADAL" clId="{95AD356E-4917-452B-9971-C46BAD02147F}" dt="2020-12-16T16:01:36.160" v="309" actId="20577"/>
        <pc:sldMkLst>
          <pc:docMk/>
          <pc:sldMk cId="765964931" sldId="286"/>
        </pc:sldMkLst>
        <pc:spChg chg="mod">
          <ac:chgData name="Lavallee Carol" userId="e4914615-e9e4-481c-a0fc-8684dda9f5c9" providerId="ADAL" clId="{95AD356E-4917-452B-9971-C46BAD02147F}" dt="2020-12-16T16:01:36.160" v="309" actId="20577"/>
          <ac:spMkLst>
            <pc:docMk/>
            <pc:sldMk cId="765964931" sldId="286"/>
            <ac:spMk id="2" creationId="{512145D1-72DA-4ED8-9EFA-333A644DEC17}"/>
          </ac:spMkLst>
        </pc:spChg>
        <pc:spChg chg="mod">
          <ac:chgData name="Lavallee Carol" userId="e4914615-e9e4-481c-a0fc-8684dda9f5c9" providerId="ADAL" clId="{95AD356E-4917-452B-9971-C46BAD02147F}" dt="2020-12-16T15:56:48.118" v="252" actId="20577"/>
          <ac:spMkLst>
            <pc:docMk/>
            <pc:sldMk cId="765964931" sldId="286"/>
            <ac:spMk id="3" creationId="{35FA96F8-EC64-46A6-B0E9-FE8A5119AC2B}"/>
          </ac:spMkLst>
        </pc:spChg>
      </pc:sldChg>
    </pc:docChg>
  </pc:docChgLst>
  <pc:docChgLst>
    <pc:chgData name="Lavallee Carol" userId="e4914615-e9e4-481c-a0fc-8684dda9f5c9" providerId="ADAL" clId="{B76678DF-2C54-4734-A608-BE0DE562E191}"/>
    <pc:docChg chg="undo custSel addSld delSld modSld sldOrd">
      <pc:chgData name="Lavallee Carol" userId="e4914615-e9e4-481c-a0fc-8684dda9f5c9" providerId="ADAL" clId="{B76678DF-2C54-4734-A608-BE0DE562E191}" dt="2020-12-20T14:29:58.485" v="1199" actId="1076"/>
      <pc:docMkLst>
        <pc:docMk/>
      </pc:docMkLst>
      <pc:sldChg chg="modSp">
        <pc:chgData name="Lavallee Carol" userId="e4914615-e9e4-481c-a0fc-8684dda9f5c9" providerId="ADAL" clId="{B76678DF-2C54-4734-A608-BE0DE562E191}" dt="2020-12-17T13:05:31.665" v="75" actId="20577"/>
        <pc:sldMkLst>
          <pc:docMk/>
          <pc:sldMk cId="1969024612" sldId="256"/>
        </pc:sldMkLst>
        <pc:spChg chg="mod">
          <ac:chgData name="Lavallee Carol" userId="e4914615-e9e4-481c-a0fc-8684dda9f5c9" providerId="ADAL" clId="{B76678DF-2C54-4734-A608-BE0DE562E191}" dt="2020-12-17T13:05:31.665" v="75" actId="20577"/>
          <ac:spMkLst>
            <pc:docMk/>
            <pc:sldMk cId="1969024612" sldId="256"/>
            <ac:spMk id="2" creationId="{ABABFE56-4019-4D47-8887-F65A876185AB}"/>
          </ac:spMkLst>
        </pc:spChg>
      </pc:sldChg>
      <pc:sldChg chg="modSp">
        <pc:chgData name="Lavallee Carol" userId="e4914615-e9e4-481c-a0fc-8684dda9f5c9" providerId="ADAL" clId="{B76678DF-2C54-4734-A608-BE0DE562E191}" dt="2020-12-17T17:35:31.813" v="1112" actId="20577"/>
        <pc:sldMkLst>
          <pc:docMk/>
          <pc:sldMk cId="2564741449" sldId="265"/>
        </pc:sldMkLst>
        <pc:spChg chg="mod">
          <ac:chgData name="Lavallee Carol" userId="e4914615-e9e4-481c-a0fc-8684dda9f5c9" providerId="ADAL" clId="{B76678DF-2C54-4734-A608-BE0DE562E191}" dt="2020-12-17T17:35:31.813" v="1112" actId="20577"/>
          <ac:spMkLst>
            <pc:docMk/>
            <pc:sldMk cId="2564741449" sldId="265"/>
            <ac:spMk id="2" creationId="{D50D18EB-C6D5-4678-B701-D82E00D766C7}"/>
          </ac:spMkLst>
        </pc:spChg>
        <pc:spChg chg="mod">
          <ac:chgData name="Lavallee Carol" userId="e4914615-e9e4-481c-a0fc-8684dda9f5c9" providerId="ADAL" clId="{B76678DF-2C54-4734-A608-BE0DE562E191}" dt="2020-12-17T15:56:30.419" v="831" actId="20577"/>
          <ac:spMkLst>
            <pc:docMk/>
            <pc:sldMk cId="2564741449" sldId="265"/>
            <ac:spMk id="3" creationId="{4AE708EB-CA9B-4DF7-840F-0DEDB3B38A0F}"/>
          </ac:spMkLst>
        </pc:spChg>
        <pc:spChg chg="mod">
          <ac:chgData name="Lavallee Carol" userId="e4914615-e9e4-481c-a0fc-8684dda9f5c9" providerId="ADAL" clId="{B76678DF-2C54-4734-A608-BE0DE562E191}" dt="2020-12-17T15:56:18.306" v="812" actId="20577"/>
          <ac:spMkLst>
            <pc:docMk/>
            <pc:sldMk cId="2564741449" sldId="265"/>
            <ac:spMk id="13" creationId="{D1A5973A-DE3E-4791-9881-7514447F16D0}"/>
          </ac:spMkLst>
        </pc:spChg>
      </pc:sldChg>
      <pc:sldChg chg="addSp modSp">
        <pc:chgData name="Lavallee Carol" userId="e4914615-e9e4-481c-a0fc-8684dda9f5c9" providerId="ADAL" clId="{B76678DF-2C54-4734-A608-BE0DE562E191}" dt="2020-12-20T14:29:58.485" v="1199" actId="1076"/>
        <pc:sldMkLst>
          <pc:docMk/>
          <pc:sldMk cId="1160754476" sldId="269"/>
        </pc:sldMkLst>
        <pc:spChg chg="add mod">
          <ac:chgData name="Lavallee Carol" userId="e4914615-e9e4-481c-a0fc-8684dda9f5c9" providerId="ADAL" clId="{B76678DF-2C54-4734-A608-BE0DE562E191}" dt="2020-12-17T17:35:14.846" v="1108" actId="1076"/>
          <ac:spMkLst>
            <pc:docMk/>
            <pc:sldMk cId="1160754476" sldId="269"/>
            <ac:spMk id="2" creationId="{88523AC5-1015-403C-9881-74F1AE736847}"/>
          </ac:spMkLst>
        </pc:spChg>
        <pc:spChg chg="add mod">
          <ac:chgData name="Lavallee Carol" userId="e4914615-e9e4-481c-a0fc-8684dda9f5c9" providerId="ADAL" clId="{B76678DF-2C54-4734-A608-BE0DE562E191}" dt="2020-12-20T14:29:58.485" v="1199" actId="1076"/>
          <ac:spMkLst>
            <pc:docMk/>
            <pc:sldMk cId="1160754476" sldId="269"/>
            <ac:spMk id="4" creationId="{C6C87370-3E34-45D4-8E2B-BBBAEE0B6EF1}"/>
          </ac:spMkLst>
        </pc:spChg>
      </pc:sldChg>
      <pc:sldChg chg="delSp modSp del">
        <pc:chgData name="Lavallee Carol" userId="e4914615-e9e4-481c-a0fc-8684dda9f5c9" providerId="ADAL" clId="{B76678DF-2C54-4734-A608-BE0DE562E191}" dt="2020-12-17T13:29:05.158" v="124" actId="2696"/>
        <pc:sldMkLst>
          <pc:docMk/>
          <pc:sldMk cId="4084223712" sldId="271"/>
        </pc:sldMkLst>
        <pc:spChg chg="mod">
          <ac:chgData name="Lavallee Carol" userId="e4914615-e9e4-481c-a0fc-8684dda9f5c9" providerId="ADAL" clId="{B76678DF-2C54-4734-A608-BE0DE562E191}" dt="2020-12-17T13:04:39.215" v="72" actId="20577"/>
          <ac:spMkLst>
            <pc:docMk/>
            <pc:sldMk cId="4084223712" sldId="271"/>
            <ac:spMk id="3" creationId="{35FA96F8-EC64-46A6-B0E9-FE8A5119AC2B}"/>
          </ac:spMkLst>
        </pc:spChg>
        <pc:picChg chg="del mod">
          <ac:chgData name="Lavallee Carol" userId="e4914615-e9e4-481c-a0fc-8684dda9f5c9" providerId="ADAL" clId="{B76678DF-2C54-4734-A608-BE0DE562E191}" dt="2020-12-17T13:04:19.331" v="48" actId="478"/>
          <ac:picMkLst>
            <pc:docMk/>
            <pc:sldMk cId="4084223712" sldId="271"/>
            <ac:picMk id="8" creationId="{CAA6E960-30CF-4F89-B4AD-4E513C558EB6}"/>
          </ac:picMkLst>
        </pc:picChg>
        <pc:picChg chg="del">
          <ac:chgData name="Lavallee Carol" userId="e4914615-e9e4-481c-a0fc-8684dda9f5c9" providerId="ADAL" clId="{B76678DF-2C54-4734-A608-BE0DE562E191}" dt="2020-12-17T13:04:21.717" v="49" actId="478"/>
          <ac:picMkLst>
            <pc:docMk/>
            <pc:sldMk cId="4084223712" sldId="271"/>
            <ac:picMk id="9" creationId="{E5A8FB78-96ED-47C9-B92D-F63C83289D50}"/>
          </ac:picMkLst>
        </pc:picChg>
      </pc:sldChg>
      <pc:sldChg chg="del">
        <pc:chgData name="Lavallee Carol" userId="e4914615-e9e4-481c-a0fc-8684dda9f5c9" providerId="ADAL" clId="{B76678DF-2C54-4734-A608-BE0DE562E191}" dt="2020-12-17T15:55:14.876" v="767" actId="2696"/>
        <pc:sldMkLst>
          <pc:docMk/>
          <pc:sldMk cId="2511438358" sldId="277"/>
        </pc:sldMkLst>
      </pc:sldChg>
      <pc:sldChg chg="del">
        <pc:chgData name="Lavallee Carol" userId="e4914615-e9e4-481c-a0fc-8684dda9f5c9" providerId="ADAL" clId="{B76678DF-2C54-4734-A608-BE0DE562E191}" dt="2020-12-17T13:52:23.131" v="487" actId="2696"/>
        <pc:sldMkLst>
          <pc:docMk/>
          <pc:sldMk cId="150966718" sldId="278"/>
        </pc:sldMkLst>
      </pc:sldChg>
      <pc:sldChg chg="addSp delSp modSp">
        <pc:chgData name="Lavallee Carol" userId="e4914615-e9e4-481c-a0fc-8684dda9f5c9" providerId="ADAL" clId="{B76678DF-2C54-4734-A608-BE0DE562E191}" dt="2020-12-17T17:44:07.285" v="1128"/>
        <pc:sldMkLst>
          <pc:docMk/>
          <pc:sldMk cId="3099331492" sldId="280"/>
        </pc:sldMkLst>
        <pc:spChg chg="mod">
          <ac:chgData name="Lavallee Carol" userId="e4914615-e9e4-481c-a0fc-8684dda9f5c9" providerId="ADAL" clId="{B76678DF-2C54-4734-A608-BE0DE562E191}" dt="2020-12-17T13:29:09.324" v="126" actId="20577"/>
          <ac:spMkLst>
            <pc:docMk/>
            <pc:sldMk cId="3099331492" sldId="280"/>
            <ac:spMk id="2" creationId="{512145D1-72DA-4ED8-9EFA-333A644DEC17}"/>
          </ac:spMkLst>
        </pc:spChg>
        <pc:spChg chg="mod">
          <ac:chgData name="Lavallee Carol" userId="e4914615-e9e4-481c-a0fc-8684dda9f5c9" providerId="ADAL" clId="{B76678DF-2C54-4734-A608-BE0DE562E191}" dt="2020-12-17T13:55:44.484" v="519" actId="1076"/>
          <ac:spMkLst>
            <pc:docMk/>
            <pc:sldMk cId="3099331492" sldId="280"/>
            <ac:spMk id="3" creationId="{35FA96F8-EC64-46A6-B0E9-FE8A5119AC2B}"/>
          </ac:spMkLst>
        </pc:spChg>
        <pc:spChg chg="del mod">
          <ac:chgData name="Lavallee Carol" userId="e4914615-e9e4-481c-a0fc-8684dda9f5c9" providerId="ADAL" clId="{B76678DF-2C54-4734-A608-BE0DE562E191}" dt="2020-12-17T14:07:28.294" v="531"/>
          <ac:spMkLst>
            <pc:docMk/>
            <pc:sldMk cId="3099331492" sldId="280"/>
            <ac:spMk id="6" creationId="{1906AEAD-D0B4-4100-BB72-A3FE880453F6}"/>
          </ac:spMkLst>
        </pc:spChg>
        <pc:graphicFrameChg chg="add mod">
          <ac:chgData name="Lavallee Carol" userId="e4914615-e9e4-481c-a0fc-8684dda9f5c9" providerId="ADAL" clId="{B76678DF-2C54-4734-A608-BE0DE562E191}" dt="2020-12-17T17:44:07.285" v="1128"/>
          <ac:graphicFrameMkLst>
            <pc:docMk/>
            <pc:sldMk cId="3099331492" sldId="280"/>
            <ac:graphicFrameMk id="8" creationId="{6A31CBA3-B57C-4C99-82E6-EB09B401B105}"/>
          </ac:graphicFrameMkLst>
        </pc:graphicFrameChg>
        <pc:picChg chg="add del mod">
          <ac:chgData name="Lavallee Carol" userId="e4914615-e9e4-481c-a0fc-8684dda9f5c9" providerId="ADAL" clId="{B76678DF-2C54-4734-A608-BE0DE562E191}" dt="2020-12-17T13:52:48.658" v="514" actId="478"/>
          <ac:picMkLst>
            <pc:docMk/>
            <pc:sldMk cId="3099331492" sldId="280"/>
            <ac:picMk id="5" creationId="{BC483774-1554-42D8-8624-B3E85EB4DFEC}"/>
          </ac:picMkLst>
        </pc:picChg>
        <pc:picChg chg="del">
          <ac:chgData name="Lavallee Carol" userId="e4914615-e9e4-481c-a0fc-8684dda9f5c9" providerId="ADAL" clId="{B76678DF-2C54-4734-A608-BE0DE562E191}" dt="2020-12-17T13:04:50.698" v="73" actId="478"/>
          <ac:picMkLst>
            <pc:docMk/>
            <pc:sldMk cId="3099331492" sldId="280"/>
            <ac:picMk id="7" creationId="{B56DE501-4820-449F-A63E-B32A9DD13181}"/>
          </ac:picMkLst>
        </pc:picChg>
        <pc:picChg chg="add mod">
          <ac:chgData name="Lavallee Carol" userId="e4914615-e9e4-481c-a0fc-8684dda9f5c9" providerId="ADAL" clId="{B76678DF-2C54-4734-A608-BE0DE562E191}" dt="2020-12-17T13:55:54.921" v="524" actId="1076"/>
          <ac:picMkLst>
            <pc:docMk/>
            <pc:sldMk cId="3099331492" sldId="280"/>
            <ac:picMk id="9" creationId="{14556554-BD83-4ACC-A702-C48332F61DF5}"/>
          </ac:picMkLst>
        </pc:picChg>
      </pc:sldChg>
      <pc:sldChg chg="del">
        <pc:chgData name="Lavallee Carol" userId="e4914615-e9e4-481c-a0fc-8684dda9f5c9" providerId="ADAL" clId="{B76678DF-2C54-4734-A608-BE0DE562E191}" dt="2020-12-17T13:52:21.730" v="486" actId="2696"/>
        <pc:sldMkLst>
          <pc:docMk/>
          <pc:sldMk cId="3478830153" sldId="281"/>
        </pc:sldMkLst>
      </pc:sldChg>
      <pc:sldChg chg="del">
        <pc:chgData name="Lavallee Carol" userId="e4914615-e9e4-481c-a0fc-8684dda9f5c9" providerId="ADAL" clId="{B76678DF-2C54-4734-A608-BE0DE562E191}" dt="2020-12-17T13:52:16.954" v="485" actId="2696"/>
        <pc:sldMkLst>
          <pc:docMk/>
          <pc:sldMk cId="4113645407" sldId="282"/>
        </pc:sldMkLst>
      </pc:sldChg>
      <pc:sldChg chg="del">
        <pc:chgData name="Lavallee Carol" userId="e4914615-e9e4-481c-a0fc-8684dda9f5c9" providerId="ADAL" clId="{B76678DF-2C54-4734-A608-BE0DE562E191}" dt="2020-12-17T13:52:25.646" v="489" actId="2696"/>
        <pc:sldMkLst>
          <pc:docMk/>
          <pc:sldMk cId="443155205" sldId="283"/>
        </pc:sldMkLst>
      </pc:sldChg>
      <pc:sldChg chg="addSp delSp modSp">
        <pc:chgData name="Lavallee Carol" userId="e4914615-e9e4-481c-a0fc-8684dda9f5c9" providerId="ADAL" clId="{B76678DF-2C54-4734-A608-BE0DE562E191}" dt="2020-12-17T17:36:11.071" v="1116"/>
        <pc:sldMkLst>
          <pc:docMk/>
          <pc:sldMk cId="1015033302" sldId="284"/>
        </pc:sldMkLst>
        <pc:spChg chg="mod">
          <ac:chgData name="Lavallee Carol" userId="e4914615-e9e4-481c-a0fc-8684dda9f5c9" providerId="ADAL" clId="{B76678DF-2C54-4734-A608-BE0DE562E191}" dt="2020-12-17T15:55:35.778" v="776" actId="20577"/>
          <ac:spMkLst>
            <pc:docMk/>
            <pc:sldMk cId="1015033302" sldId="284"/>
            <ac:spMk id="2" creationId="{512145D1-72DA-4ED8-9EFA-333A644DEC17}"/>
          </ac:spMkLst>
        </pc:spChg>
        <pc:spChg chg="add mod">
          <ac:chgData name="Lavallee Carol" userId="e4914615-e9e4-481c-a0fc-8684dda9f5c9" providerId="ADAL" clId="{B76678DF-2C54-4734-A608-BE0DE562E191}" dt="2020-12-17T17:35:50.469" v="1114" actId="115"/>
          <ac:spMkLst>
            <pc:docMk/>
            <pc:sldMk cId="1015033302" sldId="284"/>
            <ac:spMk id="3" creationId="{2BE1F943-E245-4329-B885-183638F78511}"/>
          </ac:spMkLst>
        </pc:spChg>
        <pc:spChg chg="del">
          <ac:chgData name="Lavallee Carol" userId="e4914615-e9e4-481c-a0fc-8684dda9f5c9" providerId="ADAL" clId="{B76678DF-2C54-4734-A608-BE0DE562E191}" dt="2020-12-17T13:07:10.182" v="107" actId="478"/>
          <ac:spMkLst>
            <pc:docMk/>
            <pc:sldMk cId="1015033302" sldId="284"/>
            <ac:spMk id="5" creationId="{31ECE92C-028A-4D3E-BDE9-55CACEA7600E}"/>
          </ac:spMkLst>
        </pc:spChg>
        <pc:spChg chg="del">
          <ac:chgData name="Lavallee Carol" userId="e4914615-e9e4-481c-a0fc-8684dda9f5c9" providerId="ADAL" clId="{B76678DF-2C54-4734-A608-BE0DE562E191}" dt="2020-12-17T17:36:10.306" v="1115" actId="478"/>
          <ac:spMkLst>
            <pc:docMk/>
            <pc:sldMk cId="1015033302" sldId="284"/>
            <ac:spMk id="9" creationId="{4D9672C8-A2A7-42CA-BE72-82DC9D8F442F}"/>
          </ac:spMkLst>
        </pc:spChg>
        <pc:spChg chg="add">
          <ac:chgData name="Lavallee Carol" userId="e4914615-e9e4-481c-a0fc-8684dda9f5c9" providerId="ADAL" clId="{B76678DF-2C54-4734-A608-BE0DE562E191}" dt="2020-12-17T17:36:11.071" v="1116"/>
          <ac:spMkLst>
            <pc:docMk/>
            <pc:sldMk cId="1015033302" sldId="284"/>
            <ac:spMk id="10" creationId="{CEFAA085-6F76-47D2-84FD-5B0B75F5F762}"/>
          </ac:spMkLst>
        </pc:spChg>
        <pc:picChg chg="del mod">
          <ac:chgData name="Lavallee Carol" userId="e4914615-e9e4-481c-a0fc-8684dda9f5c9" providerId="ADAL" clId="{B76678DF-2C54-4734-A608-BE0DE562E191}" dt="2020-12-17T13:07:06.329" v="106" actId="478"/>
          <ac:picMkLst>
            <pc:docMk/>
            <pc:sldMk cId="1015033302" sldId="284"/>
            <ac:picMk id="8" creationId="{E1101089-B228-4099-9D9A-8101C8ABE329}"/>
          </ac:picMkLst>
        </pc:picChg>
      </pc:sldChg>
      <pc:sldChg chg="del">
        <pc:chgData name="Lavallee Carol" userId="e4914615-e9e4-481c-a0fc-8684dda9f5c9" providerId="ADAL" clId="{B76678DF-2C54-4734-A608-BE0DE562E191}" dt="2020-12-17T13:52:24.164" v="488" actId="2696"/>
        <pc:sldMkLst>
          <pc:docMk/>
          <pc:sldMk cId="543497240" sldId="285"/>
        </pc:sldMkLst>
      </pc:sldChg>
      <pc:sldChg chg="del">
        <pc:chgData name="Lavallee Carol" userId="e4914615-e9e4-481c-a0fc-8684dda9f5c9" providerId="ADAL" clId="{B76678DF-2C54-4734-A608-BE0DE562E191}" dt="2020-12-17T15:55:14.884" v="768" actId="2696"/>
        <pc:sldMkLst>
          <pc:docMk/>
          <pc:sldMk cId="765964931" sldId="286"/>
        </pc:sldMkLst>
      </pc:sldChg>
      <pc:sldChg chg="addSp modSp add">
        <pc:chgData name="Lavallee Carol" userId="e4914615-e9e4-481c-a0fc-8684dda9f5c9" providerId="ADAL" clId="{B76678DF-2C54-4734-A608-BE0DE562E191}" dt="2020-12-20T14:19:12.275" v="1183"/>
        <pc:sldMkLst>
          <pc:docMk/>
          <pc:sldMk cId="1900728642" sldId="287"/>
        </pc:sldMkLst>
        <pc:spChg chg="mod">
          <ac:chgData name="Lavallee Carol" userId="e4914615-e9e4-481c-a0fc-8684dda9f5c9" providerId="ADAL" clId="{B76678DF-2C54-4734-A608-BE0DE562E191}" dt="2020-12-17T15:55:26.280" v="772" actId="20577"/>
          <ac:spMkLst>
            <pc:docMk/>
            <pc:sldMk cId="1900728642" sldId="287"/>
            <ac:spMk id="2" creationId="{512145D1-72DA-4ED8-9EFA-333A644DEC17}"/>
          </ac:spMkLst>
        </pc:spChg>
        <pc:spChg chg="mod">
          <ac:chgData name="Lavallee Carol" userId="e4914615-e9e4-481c-a0fc-8684dda9f5c9" providerId="ADAL" clId="{B76678DF-2C54-4734-A608-BE0DE562E191}" dt="2020-12-17T13:49:20.824" v="309" actId="20577"/>
          <ac:spMkLst>
            <pc:docMk/>
            <pc:sldMk cId="1900728642" sldId="287"/>
            <ac:spMk id="3" creationId="{35FA96F8-EC64-46A6-B0E9-FE8A5119AC2B}"/>
          </ac:spMkLst>
        </pc:spChg>
        <pc:graphicFrameChg chg="add mod">
          <ac:chgData name="Lavallee Carol" userId="e4914615-e9e4-481c-a0fc-8684dda9f5c9" providerId="ADAL" clId="{B76678DF-2C54-4734-A608-BE0DE562E191}" dt="2020-12-17T13:51:06.377" v="315"/>
          <ac:graphicFrameMkLst>
            <pc:docMk/>
            <pc:sldMk cId="1900728642" sldId="287"/>
            <ac:graphicFrameMk id="7" creationId="{47713CAA-9698-4BE4-AAB0-0A3B42C4F807}"/>
          </ac:graphicFrameMkLst>
        </pc:graphicFrameChg>
        <pc:picChg chg="add mod">
          <ac:chgData name="Lavallee Carol" userId="e4914615-e9e4-481c-a0fc-8684dda9f5c9" providerId="ADAL" clId="{B76678DF-2C54-4734-A608-BE0DE562E191}" dt="2020-12-20T14:19:12.275" v="1183"/>
          <ac:picMkLst>
            <pc:docMk/>
            <pc:sldMk cId="1900728642" sldId="287"/>
            <ac:picMk id="8" creationId="{E2A721D4-4B23-456A-8BE7-438B67539EFD}"/>
          </ac:picMkLst>
        </pc:picChg>
      </pc:sldChg>
      <pc:sldChg chg="delSp modSp add">
        <pc:chgData name="Lavallee Carol" userId="e4914615-e9e4-481c-a0fc-8684dda9f5c9" providerId="ADAL" clId="{B76678DF-2C54-4734-A608-BE0DE562E191}" dt="2020-12-17T17:55:04.225" v="1171" actId="20577"/>
        <pc:sldMkLst>
          <pc:docMk/>
          <pc:sldMk cId="2190540607" sldId="288"/>
        </pc:sldMkLst>
        <pc:spChg chg="mod">
          <ac:chgData name="Lavallee Carol" userId="e4914615-e9e4-481c-a0fc-8684dda9f5c9" providerId="ADAL" clId="{B76678DF-2C54-4734-A608-BE0DE562E191}" dt="2020-12-17T15:55:31.059" v="774" actId="20577"/>
          <ac:spMkLst>
            <pc:docMk/>
            <pc:sldMk cId="2190540607" sldId="288"/>
            <ac:spMk id="2" creationId="{512145D1-72DA-4ED8-9EFA-333A644DEC17}"/>
          </ac:spMkLst>
        </pc:spChg>
        <pc:spChg chg="mod">
          <ac:chgData name="Lavallee Carol" userId="e4914615-e9e4-481c-a0fc-8684dda9f5c9" providerId="ADAL" clId="{B76678DF-2C54-4734-A608-BE0DE562E191}" dt="2020-12-17T17:55:04.225" v="1171" actId="20577"/>
          <ac:spMkLst>
            <pc:docMk/>
            <pc:sldMk cId="2190540607" sldId="288"/>
            <ac:spMk id="3" creationId="{35FA96F8-EC64-46A6-B0E9-FE8A5119AC2B}"/>
          </ac:spMkLst>
        </pc:spChg>
        <pc:graphicFrameChg chg="del">
          <ac:chgData name="Lavallee Carol" userId="e4914615-e9e4-481c-a0fc-8684dda9f5c9" providerId="ADAL" clId="{B76678DF-2C54-4734-A608-BE0DE562E191}" dt="2020-12-17T13:51:18" v="319" actId="478"/>
          <ac:graphicFrameMkLst>
            <pc:docMk/>
            <pc:sldMk cId="2190540607" sldId="288"/>
            <ac:graphicFrameMk id="7" creationId="{47713CAA-9698-4BE4-AAB0-0A3B42C4F807}"/>
          </ac:graphicFrameMkLst>
        </pc:graphicFrameChg>
        <pc:picChg chg="del">
          <ac:chgData name="Lavallee Carol" userId="e4914615-e9e4-481c-a0fc-8684dda9f5c9" providerId="ADAL" clId="{B76678DF-2C54-4734-A608-BE0DE562E191}" dt="2020-12-17T13:51:15.742" v="318" actId="478"/>
          <ac:picMkLst>
            <pc:docMk/>
            <pc:sldMk cId="2190540607" sldId="288"/>
            <ac:picMk id="8" creationId="{E2A721D4-4B23-456A-8BE7-438B67539EFD}"/>
          </ac:picMkLst>
        </pc:picChg>
      </pc:sldChg>
      <pc:sldChg chg="modSp add">
        <pc:chgData name="Lavallee Carol" userId="e4914615-e9e4-481c-a0fc-8684dda9f5c9" providerId="ADAL" clId="{B76678DF-2C54-4734-A608-BE0DE562E191}" dt="2020-12-17T17:48:47.443" v="1167" actId="20577"/>
        <pc:sldMkLst>
          <pc:docMk/>
          <pc:sldMk cId="1812273421" sldId="289"/>
        </pc:sldMkLst>
        <pc:spChg chg="mod">
          <ac:chgData name="Lavallee Carol" userId="e4914615-e9e4-481c-a0fc-8684dda9f5c9" providerId="ADAL" clId="{B76678DF-2C54-4734-A608-BE0DE562E191}" dt="2020-12-17T15:55:21.656" v="770" actId="20577"/>
          <ac:spMkLst>
            <pc:docMk/>
            <pc:sldMk cId="1812273421" sldId="289"/>
            <ac:spMk id="2" creationId="{512145D1-72DA-4ED8-9EFA-333A644DEC17}"/>
          </ac:spMkLst>
        </pc:spChg>
        <pc:spChg chg="mod">
          <ac:chgData name="Lavallee Carol" userId="e4914615-e9e4-481c-a0fc-8684dda9f5c9" providerId="ADAL" clId="{B76678DF-2C54-4734-A608-BE0DE562E191}" dt="2020-12-17T17:48:47.443" v="1167" actId="20577"/>
          <ac:spMkLst>
            <pc:docMk/>
            <pc:sldMk cId="1812273421" sldId="289"/>
            <ac:spMk id="3" creationId="{35FA96F8-EC64-46A6-B0E9-FE8A5119AC2B}"/>
          </ac:spMkLst>
        </pc:spChg>
      </pc:sldChg>
      <pc:sldChg chg="addSp delSp modSp add modAnim">
        <pc:chgData name="Lavallee Carol" userId="e4914615-e9e4-481c-a0fc-8684dda9f5c9" providerId="ADAL" clId="{B76678DF-2C54-4734-A608-BE0DE562E191}" dt="2020-12-17T17:36:17.933" v="1118"/>
        <pc:sldMkLst>
          <pc:docMk/>
          <pc:sldMk cId="100625351" sldId="290"/>
        </pc:sldMkLst>
        <pc:spChg chg="mod">
          <ac:chgData name="Lavallee Carol" userId="e4914615-e9e4-481c-a0fc-8684dda9f5c9" providerId="ADAL" clId="{B76678DF-2C54-4734-A608-BE0DE562E191}" dt="2020-12-17T15:55:41.909" v="778" actId="20577"/>
          <ac:spMkLst>
            <pc:docMk/>
            <pc:sldMk cId="100625351" sldId="290"/>
            <ac:spMk id="2" creationId="{512145D1-72DA-4ED8-9EFA-333A644DEC17}"/>
          </ac:spMkLst>
        </pc:spChg>
        <pc:spChg chg="del">
          <ac:chgData name="Lavallee Carol" userId="e4914615-e9e4-481c-a0fc-8684dda9f5c9" providerId="ADAL" clId="{B76678DF-2C54-4734-A608-BE0DE562E191}" dt="2020-12-17T14:08:48.117" v="537" actId="478"/>
          <ac:spMkLst>
            <pc:docMk/>
            <pc:sldMk cId="100625351" sldId="290"/>
            <ac:spMk id="3" creationId="{2BE1F943-E245-4329-B885-183638F78511}"/>
          </ac:spMkLst>
        </pc:spChg>
        <pc:spChg chg="add del mod">
          <ac:chgData name="Lavallee Carol" userId="e4914615-e9e4-481c-a0fc-8684dda9f5c9" providerId="ADAL" clId="{B76678DF-2C54-4734-A608-BE0DE562E191}" dt="2020-12-17T14:14:31.686" v="550" actId="478"/>
          <ac:spMkLst>
            <pc:docMk/>
            <pc:sldMk cId="100625351" sldId="290"/>
            <ac:spMk id="7" creationId="{E6FFD24F-9EB3-4B89-855E-37E02644A0BB}"/>
          </ac:spMkLst>
        </pc:spChg>
        <pc:spChg chg="del">
          <ac:chgData name="Lavallee Carol" userId="e4914615-e9e4-481c-a0fc-8684dda9f5c9" providerId="ADAL" clId="{B76678DF-2C54-4734-A608-BE0DE562E191}" dt="2020-12-17T17:36:17.335" v="1117" actId="478"/>
          <ac:spMkLst>
            <pc:docMk/>
            <pc:sldMk cId="100625351" sldId="290"/>
            <ac:spMk id="9" creationId="{4D9672C8-A2A7-42CA-BE72-82DC9D8F442F}"/>
          </ac:spMkLst>
        </pc:spChg>
        <pc:spChg chg="add">
          <ac:chgData name="Lavallee Carol" userId="e4914615-e9e4-481c-a0fc-8684dda9f5c9" providerId="ADAL" clId="{B76678DF-2C54-4734-A608-BE0DE562E191}" dt="2020-12-17T17:36:17.933" v="1118"/>
          <ac:spMkLst>
            <pc:docMk/>
            <pc:sldMk cId="100625351" sldId="290"/>
            <ac:spMk id="10" creationId="{D0034921-BD40-44FF-8E26-8376C18DBC03}"/>
          </ac:spMkLst>
        </pc:spChg>
        <pc:picChg chg="add mod">
          <ac:chgData name="Lavallee Carol" userId="e4914615-e9e4-481c-a0fc-8684dda9f5c9" providerId="ADAL" clId="{B76678DF-2C54-4734-A608-BE0DE562E191}" dt="2020-12-17T14:15:49.616" v="566" actId="1076"/>
          <ac:picMkLst>
            <pc:docMk/>
            <pc:sldMk cId="100625351" sldId="290"/>
            <ac:picMk id="5" creationId="{C6CF183D-5B1A-4714-8EF8-142B6EBB96A1}"/>
          </ac:picMkLst>
        </pc:picChg>
        <pc:picChg chg="add mod ord">
          <ac:chgData name="Lavallee Carol" userId="e4914615-e9e4-481c-a0fc-8684dda9f5c9" providerId="ADAL" clId="{B76678DF-2C54-4734-A608-BE0DE562E191}" dt="2020-12-17T14:15:37.588" v="562" actId="1076"/>
          <ac:picMkLst>
            <pc:docMk/>
            <pc:sldMk cId="100625351" sldId="290"/>
            <ac:picMk id="6" creationId="{B44768E9-3C06-4B3A-833C-D44AFC04646A}"/>
          </ac:picMkLst>
        </pc:picChg>
      </pc:sldChg>
      <pc:sldChg chg="addSp delSp modSp add">
        <pc:chgData name="Lavallee Carol" userId="e4914615-e9e4-481c-a0fc-8684dda9f5c9" providerId="ADAL" clId="{B76678DF-2C54-4734-A608-BE0DE562E191}" dt="2020-12-17T19:32:14.263" v="1182" actId="478"/>
        <pc:sldMkLst>
          <pc:docMk/>
          <pc:sldMk cId="2332303451" sldId="291"/>
        </pc:sldMkLst>
        <pc:spChg chg="mod">
          <ac:chgData name="Lavallee Carol" userId="e4914615-e9e4-481c-a0fc-8684dda9f5c9" providerId="ADAL" clId="{B76678DF-2C54-4734-A608-BE0DE562E191}" dt="2020-12-17T15:41:52.120" v="570" actId="207"/>
          <ac:spMkLst>
            <pc:docMk/>
            <pc:sldMk cId="2332303451" sldId="291"/>
            <ac:spMk id="3" creationId="{2BE1F943-E245-4329-B885-183638F78511}"/>
          </ac:spMkLst>
        </pc:spChg>
        <pc:spChg chg="add mod">
          <ac:chgData name="Lavallee Carol" userId="e4914615-e9e4-481c-a0fc-8684dda9f5c9" providerId="ADAL" clId="{B76678DF-2C54-4734-A608-BE0DE562E191}" dt="2020-12-17T15:42:43.636" v="673" actId="20577"/>
          <ac:spMkLst>
            <pc:docMk/>
            <pc:sldMk cId="2332303451" sldId="291"/>
            <ac:spMk id="6" creationId="{32684B51-B9CB-4286-A693-D9B446FA97E1}"/>
          </ac:spMkLst>
        </pc:spChg>
        <pc:spChg chg="add del mod">
          <ac:chgData name="Lavallee Carol" userId="e4914615-e9e4-481c-a0fc-8684dda9f5c9" providerId="ADAL" clId="{B76678DF-2C54-4734-A608-BE0DE562E191}" dt="2020-12-17T19:32:14.263" v="1182" actId="478"/>
          <ac:spMkLst>
            <pc:docMk/>
            <pc:sldMk cId="2332303451" sldId="291"/>
            <ac:spMk id="7" creationId="{19DB174D-EB1D-4B1B-B49F-D43E1C221E65}"/>
          </ac:spMkLst>
        </pc:spChg>
        <pc:spChg chg="del">
          <ac:chgData name="Lavallee Carol" userId="e4914615-e9e4-481c-a0fc-8684dda9f5c9" providerId="ADAL" clId="{B76678DF-2C54-4734-A608-BE0DE562E191}" dt="2020-12-17T17:36:22.015" v="1119" actId="478"/>
          <ac:spMkLst>
            <pc:docMk/>
            <pc:sldMk cId="2332303451" sldId="291"/>
            <ac:spMk id="9" creationId="{4D9672C8-A2A7-42CA-BE72-82DC9D8F442F}"/>
          </ac:spMkLst>
        </pc:spChg>
        <pc:picChg chg="add mod">
          <ac:chgData name="Lavallee Carol" userId="e4914615-e9e4-481c-a0fc-8684dda9f5c9" providerId="ADAL" clId="{B76678DF-2C54-4734-A608-BE0DE562E191}" dt="2020-12-17T19:31:15.506" v="1180" actId="1076"/>
          <ac:picMkLst>
            <pc:docMk/>
            <pc:sldMk cId="2332303451" sldId="291"/>
            <ac:picMk id="5" creationId="{44B66A21-7DA9-4086-8B50-B6F5B39D2356}"/>
          </ac:picMkLst>
        </pc:picChg>
      </pc:sldChg>
      <pc:sldChg chg="addSp delSp modSp add ord">
        <pc:chgData name="Lavallee Carol" userId="e4914615-e9e4-481c-a0fc-8684dda9f5c9" providerId="ADAL" clId="{B76678DF-2C54-4734-A608-BE0DE562E191}" dt="2020-12-20T14:29:41.095" v="1195" actId="1076"/>
        <pc:sldMkLst>
          <pc:docMk/>
          <pc:sldMk cId="4009640312" sldId="292"/>
        </pc:sldMkLst>
        <pc:spChg chg="mod">
          <ac:chgData name="Lavallee Carol" userId="e4914615-e9e4-481c-a0fc-8684dda9f5c9" providerId="ADAL" clId="{B76678DF-2C54-4734-A608-BE0DE562E191}" dt="2020-12-17T15:55:54.364" v="782" actId="20577"/>
          <ac:spMkLst>
            <pc:docMk/>
            <pc:sldMk cId="4009640312" sldId="292"/>
            <ac:spMk id="2" creationId="{512145D1-72DA-4ED8-9EFA-333A644DEC17}"/>
          </ac:spMkLst>
        </pc:spChg>
        <pc:spChg chg="mod">
          <ac:chgData name="Lavallee Carol" userId="e4914615-e9e4-481c-a0fc-8684dda9f5c9" providerId="ADAL" clId="{B76678DF-2C54-4734-A608-BE0DE562E191}" dt="2020-12-17T17:30:05.012" v="1051" actId="6549"/>
          <ac:spMkLst>
            <pc:docMk/>
            <pc:sldMk cId="4009640312" sldId="292"/>
            <ac:spMk id="3" creationId="{35FA96F8-EC64-46A6-B0E9-FE8A5119AC2B}"/>
          </ac:spMkLst>
        </pc:spChg>
        <pc:spChg chg="add mod">
          <ac:chgData name="Lavallee Carol" userId="e4914615-e9e4-481c-a0fc-8684dda9f5c9" providerId="ADAL" clId="{B76678DF-2C54-4734-A608-BE0DE562E191}" dt="2020-12-20T14:29:41.095" v="1195" actId="1076"/>
          <ac:spMkLst>
            <pc:docMk/>
            <pc:sldMk cId="4009640312" sldId="292"/>
            <ac:spMk id="7" creationId="{2421871E-B3A9-47FA-A6A4-F976120A9913}"/>
          </ac:spMkLst>
        </pc:spChg>
        <pc:spChg chg="add mod">
          <ac:chgData name="Lavallee Carol" userId="e4914615-e9e4-481c-a0fc-8684dda9f5c9" providerId="ADAL" clId="{B76678DF-2C54-4734-A608-BE0DE562E191}" dt="2020-12-17T17:29:57.947" v="1033" actId="20577"/>
          <ac:spMkLst>
            <pc:docMk/>
            <pc:sldMk cId="4009640312" sldId="292"/>
            <ac:spMk id="9" creationId="{79AB783C-9977-47F3-B919-66A6C7DE1609}"/>
          </ac:spMkLst>
        </pc:spChg>
        <pc:graphicFrameChg chg="add del mod ord">
          <ac:chgData name="Lavallee Carol" userId="e4914615-e9e4-481c-a0fc-8684dda9f5c9" providerId="ADAL" clId="{B76678DF-2C54-4734-A608-BE0DE562E191}" dt="2020-12-17T15:47:14.275" v="727" actId="478"/>
          <ac:graphicFrameMkLst>
            <pc:docMk/>
            <pc:sldMk cId="4009640312" sldId="292"/>
            <ac:graphicFrameMk id="7" creationId="{9DF47E35-45EB-442C-9265-5999DEE71308}"/>
          </ac:graphicFrameMkLst>
        </pc:graphicFrameChg>
        <pc:picChg chg="add del mod">
          <ac:chgData name="Lavallee Carol" userId="e4914615-e9e4-481c-a0fc-8684dda9f5c9" providerId="ADAL" clId="{B76678DF-2C54-4734-A608-BE0DE562E191}" dt="2020-12-17T15:47:12.903" v="726" actId="478"/>
          <ac:picMkLst>
            <pc:docMk/>
            <pc:sldMk cId="4009640312" sldId="292"/>
            <ac:picMk id="8" creationId="{E4454901-73B7-4369-87F7-D065F785CACE}"/>
          </ac:picMkLst>
        </pc:picChg>
      </pc:sldChg>
      <pc:sldChg chg="addSp modSp add">
        <pc:chgData name="Lavallee Carol" userId="e4914615-e9e4-481c-a0fc-8684dda9f5c9" providerId="ADAL" clId="{B76678DF-2C54-4734-A608-BE0DE562E191}" dt="2020-12-20T14:29:10.121" v="1193" actId="1076"/>
        <pc:sldMkLst>
          <pc:docMk/>
          <pc:sldMk cId="447788193" sldId="293"/>
        </pc:sldMkLst>
        <pc:spChg chg="mod">
          <ac:chgData name="Lavallee Carol" userId="e4914615-e9e4-481c-a0fc-8684dda9f5c9" providerId="ADAL" clId="{B76678DF-2C54-4734-A608-BE0DE562E191}" dt="2020-12-17T15:55:46.167" v="780" actId="20577"/>
          <ac:spMkLst>
            <pc:docMk/>
            <pc:sldMk cId="447788193" sldId="293"/>
            <ac:spMk id="2" creationId="{512145D1-72DA-4ED8-9EFA-333A644DEC17}"/>
          </ac:spMkLst>
        </pc:spChg>
        <pc:spChg chg="add mod">
          <ac:chgData name="Lavallee Carol" userId="e4914615-e9e4-481c-a0fc-8684dda9f5c9" providerId="ADAL" clId="{B76678DF-2C54-4734-A608-BE0DE562E191}" dt="2020-12-20T14:29:10.121" v="1193" actId="1076"/>
          <ac:spMkLst>
            <pc:docMk/>
            <pc:sldMk cId="447788193" sldId="293"/>
            <ac:spMk id="9" creationId="{6C7660BA-787F-4469-8DE6-770C22CE7969}"/>
          </ac:spMkLst>
        </pc:spChg>
      </pc:sldChg>
      <pc:sldChg chg="addSp delSp modSp add">
        <pc:chgData name="Lavallee Carol" userId="e4914615-e9e4-481c-a0fc-8684dda9f5c9" providerId="ADAL" clId="{B76678DF-2C54-4734-A608-BE0DE562E191}" dt="2020-12-20T14:29:47.921" v="1197" actId="1076"/>
        <pc:sldMkLst>
          <pc:docMk/>
          <pc:sldMk cId="1438217246" sldId="294"/>
        </pc:sldMkLst>
        <pc:spChg chg="mod">
          <ac:chgData name="Lavallee Carol" userId="e4914615-e9e4-481c-a0fc-8684dda9f5c9" providerId="ADAL" clId="{B76678DF-2C54-4734-A608-BE0DE562E191}" dt="2020-12-17T17:34:45.083" v="1085" actId="20577"/>
          <ac:spMkLst>
            <pc:docMk/>
            <pc:sldMk cId="1438217246" sldId="294"/>
            <ac:spMk id="2" creationId="{512145D1-72DA-4ED8-9EFA-333A644DEC17}"/>
          </ac:spMkLst>
        </pc:spChg>
        <pc:spChg chg="mod">
          <ac:chgData name="Lavallee Carol" userId="e4914615-e9e4-481c-a0fc-8684dda9f5c9" providerId="ADAL" clId="{B76678DF-2C54-4734-A608-BE0DE562E191}" dt="2020-12-17T17:33:57.672" v="1083" actId="20577"/>
          <ac:spMkLst>
            <pc:docMk/>
            <pc:sldMk cId="1438217246" sldId="294"/>
            <ac:spMk id="3" creationId="{35FA96F8-EC64-46A6-B0E9-FE8A5119AC2B}"/>
          </ac:spMkLst>
        </pc:spChg>
        <pc:spChg chg="del">
          <ac:chgData name="Lavallee Carol" userId="e4914615-e9e4-481c-a0fc-8684dda9f5c9" providerId="ADAL" clId="{B76678DF-2C54-4734-A608-BE0DE562E191}" dt="2020-12-17T17:26:22.064" v="903" actId="478"/>
          <ac:spMkLst>
            <pc:docMk/>
            <pc:sldMk cId="1438217246" sldId="294"/>
            <ac:spMk id="6" creationId="{1906AEAD-D0B4-4100-BB72-A3FE880453F6}"/>
          </ac:spMkLst>
        </pc:spChg>
        <pc:spChg chg="add mod">
          <ac:chgData name="Lavallee Carol" userId="e4914615-e9e4-481c-a0fc-8684dda9f5c9" providerId="ADAL" clId="{B76678DF-2C54-4734-A608-BE0DE562E191}" dt="2020-12-20T14:29:47.921" v="1197" actId="1076"/>
          <ac:spMkLst>
            <pc:docMk/>
            <pc:sldMk cId="1438217246" sldId="294"/>
            <ac:spMk id="6" creationId="{29564C12-FB46-4C7A-A5A1-9141F6E15F54}"/>
          </ac:spMkLst>
        </pc:spChg>
        <pc:spChg chg="add mod">
          <ac:chgData name="Lavallee Carol" userId="e4914615-e9e4-481c-a0fc-8684dda9f5c9" providerId="ADAL" clId="{B76678DF-2C54-4734-A608-BE0DE562E191}" dt="2020-12-17T17:37:11.522" v="1127" actId="20577"/>
          <ac:spMkLst>
            <pc:docMk/>
            <pc:sldMk cId="1438217246" sldId="294"/>
            <ac:spMk id="7" creationId="{29B1F775-3F72-4654-B53A-3141516326F9}"/>
          </ac:spMkLst>
        </pc:spChg>
        <pc:spChg chg="add mod">
          <ac:chgData name="Lavallee Carol" userId="e4914615-e9e4-481c-a0fc-8684dda9f5c9" providerId="ADAL" clId="{B76678DF-2C54-4734-A608-BE0DE562E191}" dt="2020-12-17T17:30:17.932" v="1053" actId="20577"/>
          <ac:spMkLst>
            <pc:docMk/>
            <pc:sldMk cId="1438217246" sldId="294"/>
            <ac:spMk id="8" creationId="{A70A875B-DA3E-4BC4-8C49-2ED97A654F49}"/>
          </ac:spMkLst>
        </pc:spChg>
        <pc:spChg chg="add mod">
          <ac:chgData name="Lavallee Carol" userId="e4914615-e9e4-481c-a0fc-8684dda9f5c9" providerId="ADAL" clId="{B76678DF-2C54-4734-A608-BE0DE562E191}" dt="2020-12-17T17:37:01.418" v="1125" actId="1076"/>
          <ac:spMkLst>
            <pc:docMk/>
            <pc:sldMk cId="1438217246" sldId="294"/>
            <ac:spMk id="9" creationId="{5CE41037-1D9B-454E-9238-C9C2E47EB75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7459A-1925-4E5D-9BF4-C579F10DD4B8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46F88-8913-468D-AC34-BD49547D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1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46F88-8913-468D-AC34-BD49547DF3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0AA38-A938-4685-8A1B-37CBD463D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3D486-799D-4FBF-961B-9F6EEFA49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3DB00-5BC6-483E-B016-782EB58B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51076-AB09-4031-AA8C-7B9393D0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A2C99-0ABD-4FB9-9D38-C9328496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6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43661-6643-493F-B46B-9627D675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B5097-FF44-49DF-9901-28699D45F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9B893-9EC7-43F6-8AD5-4777CBDA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72B21-3982-43DD-B9EF-32FB723E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6DCFF-8ED2-40B5-9C30-5048E5FA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5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336E6D-315D-4BCC-92D7-6241C7B0C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1E617-0DDE-48E5-B5DA-4F48118E8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6840F-DC44-4BB1-80B9-49477C6D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A7052-4163-445B-8E01-908A6517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425C6-9B80-4838-B396-B1003CD6E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5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B213-4F69-4019-9424-30D133CB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C045F-61A4-4889-850F-08204E2C3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8C3D3-5993-4D83-AABC-4997C205E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579F1-D295-48F2-BEA4-2F0B6742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A8A7B-B3C3-4612-862A-609F0D8A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9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6895-3FCC-4F6E-ABF2-B848F0AC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5FE47-0A22-4ECC-A52D-A1BE276FF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26AD7-B11B-4A8C-A0CF-434BB5F8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DA485-3572-473C-8B20-F9C062C6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6DC6C-0E65-4B30-B1F2-AA47C4C5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1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3723-4B11-4A79-AD7C-7C0C85A51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67A39-AECC-463D-BE24-7E3CB364A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5E842-0F0B-4943-BD68-1ECD5096C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BBC4D-91F5-4F13-B3D7-154F7490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35460-B597-4218-879F-B2BF95E82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97B80-AE2E-4721-AACA-165B27CEC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41FF-D703-4570-A526-D19D02DE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60134-3340-4641-B30F-F85A9622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BEE74-E9C9-446E-AEA2-7991B9C04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C8CDB-5013-4A3A-98B4-ADA598940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04E08-1849-4474-989E-48F1D17C0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B2D697-418B-4024-89FA-E75E7353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850CC8-D767-46A9-960C-882452F8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3B7C6D-1928-4308-B289-5B48E23A9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1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DAF9-A27D-45DE-881F-FF5DDD5F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BD7A0-E554-437A-AD5F-9AB26DFE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CDA0B-1F74-430C-8C41-74B1AC7C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FAE5D-F7B1-461F-AA7E-4DEF231E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2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E4DF17-B2BF-4A61-8A45-67A4C00A8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E9163-1791-4374-BF17-1A3988E3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75265-B0C8-433C-B596-CF517841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A023-56F0-4736-83F0-6F39C359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D1E2-BC3E-4083-BD97-279510A38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6B44B-C477-4BD9-965A-FC2C0F880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C5888-C162-4A3E-96EB-8D653F94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2A81D-C62D-442C-BC76-EBC9BB6A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5F7F4-60FE-480C-92C6-7AC3CDEB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1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A67A-4BA8-4B47-A38F-BEA29E25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7E1F71-C02A-4474-B8CF-90C178E2AA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EBCBE-A789-4EC8-BE25-976F983C7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F8127-CC80-4958-8451-58B851B9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1F175-BDF8-4E03-89FD-956FA0D5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F2193-CD0C-46A7-BA4D-BE2AF45A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1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099C96-86A7-47CB-A85F-5AAC87A2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0F371-E9D8-498D-93DF-2CDEDE6D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6CA82-A77D-4DE8-8CF1-A3A1D15A2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9C27-7D87-4F8F-BB08-8100706DA820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B61FA-0A1A-4512-BEB8-F6E2EDF27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DD28-0E1C-4A2C-AE11-FFA5F814A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newsonline.com/tips-writing-quot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mbracingourdifferences.org/submit-a-quotation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ves.gov/files/education/lessons/worksheets/artwork-analysis-worksheet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IGwqXAKpHQ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FE56-4019-4D47-8887-F65A876185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dirty="0"/>
              <a:t>Diversity Fingerprint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A1F33-43C5-4C12-9894-26F4B2DCA2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/>
              <a:t>Lesson Created by Carol LaVallee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24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FA96F8-EC64-46A6-B0E9-FE8A5119AC2B}"/>
              </a:ext>
            </a:extLst>
          </p:cNvPr>
          <p:cNvSpPr txBox="1"/>
          <p:nvPr/>
        </p:nvSpPr>
        <p:spPr>
          <a:xfrm>
            <a:off x="599282" y="1975565"/>
            <a:ext cx="46635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Have student brainstorm words/phrases/ideas that the phrase ‘Embracing Our Differences’ reminds them of.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Have them raise their hand to come to the board to write down their ideas.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Use these ideas to create a quote!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06AEAD-D0B4-4100-BB72-A3FE880453F6}"/>
              </a:ext>
            </a:extLst>
          </p:cNvPr>
          <p:cNvSpPr/>
          <p:nvPr/>
        </p:nvSpPr>
        <p:spPr>
          <a:xfrm>
            <a:off x="6096000" y="6459804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Diversity Fingerprint </a:t>
            </a:r>
            <a:r>
              <a:rPr lang="en-US" dirty="0">
                <a:solidFill>
                  <a:schemeClr val="bg1"/>
                </a:solidFill>
              </a:rPr>
              <a:t>by Sergio Naranjo Segura, </a:t>
            </a:r>
            <a:r>
              <a:rPr lang="en-US" dirty="0" err="1">
                <a:solidFill>
                  <a:schemeClr val="bg1"/>
                </a:solidFill>
              </a:rPr>
              <a:t>Benicarlo</a:t>
            </a:r>
            <a:r>
              <a:rPr lang="en-US" dirty="0">
                <a:solidFill>
                  <a:schemeClr val="bg1"/>
                </a:solidFill>
              </a:rPr>
              <a:t>, Spain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83774-1554-42D8-8624-B3E85EB4D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777" y="1975565"/>
            <a:ext cx="5396129" cy="375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AB783C-9977-47F3-B919-66A6C7DE1609}"/>
              </a:ext>
            </a:extLst>
          </p:cNvPr>
          <p:cNvSpPr txBox="1"/>
          <p:nvPr/>
        </p:nvSpPr>
        <p:spPr>
          <a:xfrm>
            <a:off x="3271520" y="1091029"/>
            <a:ext cx="599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Create a quote!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21871E-B3A9-47FA-A6A4-F976120A9913}"/>
              </a:ext>
            </a:extLst>
          </p:cNvPr>
          <p:cNvSpPr/>
          <p:nvPr/>
        </p:nvSpPr>
        <p:spPr>
          <a:xfrm>
            <a:off x="110612" y="696865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EXTENTION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DE18EC4-A911-4E06-89FD-F01161CC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2" y="146259"/>
            <a:ext cx="2052485" cy="550606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I</a:t>
            </a:r>
          </a:p>
        </p:txBody>
      </p:sp>
    </p:spTree>
    <p:extLst>
      <p:ext uri="{BB962C8B-B14F-4D97-AF65-F5344CB8AC3E}">
        <p14:creationId xmlns:p14="http://schemas.microsoft.com/office/powerpoint/2010/main" val="400964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FA96F8-EC64-46A6-B0E9-FE8A5119AC2B}"/>
              </a:ext>
            </a:extLst>
          </p:cNvPr>
          <p:cNvSpPr txBox="1"/>
          <p:nvPr/>
        </p:nvSpPr>
        <p:spPr>
          <a:xfrm>
            <a:off x="609442" y="2090172"/>
            <a:ext cx="46635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advice when creating a quote: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Write like real people talk.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Use phrasing that is memorable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Create a picture in the reader's mind.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Not to long, not to short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Then submit the quote to EOD!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83774-1554-42D8-8624-B3E85EB4D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017" y="1934925"/>
            <a:ext cx="5396129" cy="375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B1F775-3F72-4654-B53A-3141516326F9}"/>
              </a:ext>
            </a:extLst>
          </p:cNvPr>
          <p:cNvSpPr/>
          <p:nvPr/>
        </p:nvSpPr>
        <p:spPr>
          <a:xfrm>
            <a:off x="306902" y="5237753"/>
            <a:ext cx="5165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https://www.prnewsonline.com/tips-writing-quotes</a:t>
            </a:r>
            <a:r>
              <a:rPr lang="en-US" dirty="0"/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A875B-DA3E-4BC4-8C49-2ED97A654F49}"/>
              </a:ext>
            </a:extLst>
          </p:cNvPr>
          <p:cNvSpPr txBox="1"/>
          <p:nvPr/>
        </p:nvSpPr>
        <p:spPr>
          <a:xfrm>
            <a:off x="3271520" y="1091029"/>
            <a:ext cx="599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Create a quote!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41037-1D9B-454E-9238-C9C2E47EB759}"/>
              </a:ext>
            </a:extLst>
          </p:cNvPr>
          <p:cNvSpPr/>
          <p:nvPr/>
        </p:nvSpPr>
        <p:spPr>
          <a:xfrm>
            <a:off x="6096000" y="6459804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Diversity Fingerprint </a:t>
            </a:r>
            <a:r>
              <a:rPr lang="en-US" dirty="0">
                <a:solidFill>
                  <a:schemeClr val="bg1"/>
                </a:solidFill>
              </a:rPr>
              <a:t>by Sergio Naranjo Segura, </a:t>
            </a:r>
            <a:r>
              <a:rPr lang="en-US" dirty="0" err="1">
                <a:solidFill>
                  <a:schemeClr val="bg1"/>
                </a:solidFill>
              </a:rPr>
              <a:t>Benicarlo</a:t>
            </a:r>
            <a:r>
              <a:rPr lang="en-US" dirty="0">
                <a:solidFill>
                  <a:schemeClr val="bg1"/>
                </a:solidFill>
              </a:rPr>
              <a:t>, Spain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83EB3C-2FEA-4903-9BD9-D4E4A3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2" y="146259"/>
            <a:ext cx="2052485" cy="550606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J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8DB383-CFD7-4C5D-AA0E-7F20939DFBF3}"/>
              </a:ext>
            </a:extLst>
          </p:cNvPr>
          <p:cNvSpPr/>
          <p:nvPr/>
        </p:nvSpPr>
        <p:spPr>
          <a:xfrm>
            <a:off x="110612" y="696865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EXTENTION</a:t>
            </a:r>
          </a:p>
        </p:txBody>
      </p:sp>
    </p:spTree>
    <p:extLst>
      <p:ext uri="{BB962C8B-B14F-4D97-AF65-F5344CB8AC3E}">
        <p14:creationId xmlns:p14="http://schemas.microsoft.com/office/powerpoint/2010/main" val="1438217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2A545348-70F2-4DD2-BF62-C13A515E9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15" y="0"/>
            <a:ext cx="916377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52B977-2A0B-47C4-BF3F-7FD3A8CAB7C3}"/>
              </a:ext>
            </a:extLst>
          </p:cNvPr>
          <p:cNvSpPr txBox="1">
            <a:spLocks/>
          </p:cNvSpPr>
          <p:nvPr/>
        </p:nvSpPr>
        <p:spPr>
          <a:xfrm>
            <a:off x="-243350" y="100017"/>
            <a:ext cx="2052485" cy="5506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Slide 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929054-149C-4872-A06A-A2B5C88AC027}"/>
              </a:ext>
            </a:extLst>
          </p:cNvPr>
          <p:cNvSpPr/>
          <p:nvPr/>
        </p:nvSpPr>
        <p:spPr>
          <a:xfrm>
            <a:off x="110612" y="696865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EXTENTION</a:t>
            </a:r>
          </a:p>
        </p:txBody>
      </p:sp>
    </p:spTree>
    <p:extLst>
      <p:ext uri="{BB962C8B-B14F-4D97-AF65-F5344CB8AC3E}">
        <p14:creationId xmlns:p14="http://schemas.microsoft.com/office/powerpoint/2010/main" val="116075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1A5973A-DE3E-4791-9881-7514447F16D0}"/>
              </a:ext>
            </a:extLst>
          </p:cNvPr>
          <p:cNvSpPr txBox="1"/>
          <p:nvPr/>
        </p:nvSpPr>
        <p:spPr>
          <a:xfrm>
            <a:off x="3511815" y="2095530"/>
            <a:ext cx="53477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/>
                <a:latin typeface="Adobe Devanagari" panose="02040503050201020203" pitchFamily="18" charset="0"/>
                <a:cs typeface="Adobe Devanagari" panose="02040503050201020203" pitchFamily="18" charset="0"/>
              </a:rPr>
              <a:t>Make your own piece of artwork showing Diversity in your community.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A1CA54-9B72-480E-8A90-C9B47C86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2" y="146259"/>
            <a:ext cx="2052485" cy="550606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AB0F8A-725D-495B-BE18-B4F10BAF2E28}"/>
              </a:ext>
            </a:extLst>
          </p:cNvPr>
          <p:cNvSpPr/>
          <p:nvPr/>
        </p:nvSpPr>
        <p:spPr>
          <a:xfrm>
            <a:off x="110612" y="696865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EXTENTION</a:t>
            </a:r>
          </a:p>
        </p:txBody>
      </p:sp>
    </p:spTree>
    <p:extLst>
      <p:ext uri="{BB962C8B-B14F-4D97-AF65-F5344CB8AC3E}">
        <p14:creationId xmlns:p14="http://schemas.microsoft.com/office/powerpoint/2010/main" val="256474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45D1-72DA-4ED8-9EFA-333A644D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07" y="211671"/>
            <a:ext cx="1580535" cy="523220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A96F8-EC64-46A6-B0E9-FE8A5119AC2B}"/>
              </a:ext>
            </a:extLst>
          </p:cNvPr>
          <p:cNvSpPr txBox="1"/>
          <p:nvPr/>
        </p:nvSpPr>
        <p:spPr>
          <a:xfrm>
            <a:off x="169607" y="2905780"/>
            <a:ext cx="407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What is a fingerprint?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556554-BD83-4ACC-A702-C48332F61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403" y="626736"/>
            <a:ext cx="5588000" cy="55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933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45D1-72DA-4ED8-9EFA-333A644D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2" y="119320"/>
            <a:ext cx="1806677" cy="578772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A96F8-EC64-46A6-B0E9-FE8A5119AC2B}"/>
              </a:ext>
            </a:extLst>
          </p:cNvPr>
          <p:cNvSpPr txBox="1"/>
          <p:nvPr/>
        </p:nvSpPr>
        <p:spPr>
          <a:xfrm>
            <a:off x="110612" y="1975565"/>
            <a:ext cx="5019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Look at this piece of artwork.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What do you see?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06AEAD-D0B4-4100-BB72-A3FE880453F6}"/>
              </a:ext>
            </a:extLst>
          </p:cNvPr>
          <p:cNvSpPr/>
          <p:nvPr/>
        </p:nvSpPr>
        <p:spPr>
          <a:xfrm>
            <a:off x="4967493" y="6155004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Diversity Fingerprint </a:t>
            </a:r>
            <a:r>
              <a:rPr lang="en-US" dirty="0"/>
              <a:t>by Sergio Naranjo Segura, </a:t>
            </a:r>
            <a:r>
              <a:rPr lang="en-US" dirty="0" err="1"/>
              <a:t>Benicarlo</a:t>
            </a:r>
            <a:r>
              <a:rPr lang="en-US" dirty="0"/>
              <a:t>, Spain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83774-1554-42D8-8624-B3E85EB4D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493" y="1445690"/>
            <a:ext cx="6676946" cy="4640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27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45D1-72DA-4ED8-9EFA-333A644D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2" y="119320"/>
            <a:ext cx="1806677" cy="578772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A96F8-EC64-46A6-B0E9-FE8A5119AC2B}"/>
              </a:ext>
            </a:extLst>
          </p:cNvPr>
          <p:cNvSpPr txBox="1"/>
          <p:nvPr/>
        </p:nvSpPr>
        <p:spPr>
          <a:xfrm>
            <a:off x="181640" y="1445690"/>
            <a:ext cx="4785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Complete the Artwork Analysis Sheet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06AEAD-D0B4-4100-BB72-A3FE880453F6}"/>
              </a:ext>
            </a:extLst>
          </p:cNvPr>
          <p:cNvSpPr/>
          <p:nvPr/>
        </p:nvSpPr>
        <p:spPr>
          <a:xfrm>
            <a:off x="4967493" y="6155004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Diversity Fingerprint </a:t>
            </a:r>
            <a:r>
              <a:rPr lang="en-US" dirty="0"/>
              <a:t>by Sergio Naranjo Segura, </a:t>
            </a:r>
            <a:r>
              <a:rPr lang="en-US" dirty="0" err="1"/>
              <a:t>Benicarlo</a:t>
            </a:r>
            <a:r>
              <a:rPr lang="en-US" dirty="0"/>
              <a:t>, Spain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83774-1554-42D8-8624-B3E85EB4D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493" y="1445690"/>
            <a:ext cx="6676946" cy="4640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8E028263-C57F-4A86-8532-5C3D41038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632" y="2352995"/>
            <a:ext cx="2925932" cy="380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19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45D1-72DA-4ED8-9EFA-333A644D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2" y="119320"/>
            <a:ext cx="1806677" cy="578772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A96F8-EC64-46A6-B0E9-FE8A5119AC2B}"/>
              </a:ext>
            </a:extLst>
          </p:cNvPr>
          <p:cNvSpPr txBox="1"/>
          <p:nvPr/>
        </p:nvSpPr>
        <p:spPr>
          <a:xfrm>
            <a:off x="181640" y="1445690"/>
            <a:ext cx="47858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What does this artwork mean to you?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What does the artist mean by “WE ALL ARE MIXED”?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06AEAD-D0B4-4100-BB72-A3FE880453F6}"/>
              </a:ext>
            </a:extLst>
          </p:cNvPr>
          <p:cNvSpPr/>
          <p:nvPr/>
        </p:nvSpPr>
        <p:spPr>
          <a:xfrm>
            <a:off x="4967493" y="6155004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Diversity Fingerprint </a:t>
            </a:r>
            <a:r>
              <a:rPr lang="en-US" dirty="0"/>
              <a:t>by Sergio Naranjo Segura, </a:t>
            </a:r>
            <a:r>
              <a:rPr lang="en-US" dirty="0" err="1"/>
              <a:t>Benicarlo</a:t>
            </a:r>
            <a:r>
              <a:rPr lang="en-US" dirty="0"/>
              <a:t>, Spain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83774-1554-42D8-8624-B3E85EB4D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493" y="1445690"/>
            <a:ext cx="6676946" cy="4640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29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45D1-72DA-4ED8-9EFA-333A644D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2" y="146259"/>
            <a:ext cx="2052485" cy="550606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E1F943-E245-4329-B885-183638F78511}"/>
              </a:ext>
            </a:extLst>
          </p:cNvPr>
          <p:cNvSpPr/>
          <p:nvPr/>
        </p:nvSpPr>
        <p:spPr>
          <a:xfrm>
            <a:off x="110612" y="555195"/>
            <a:ext cx="10350911" cy="597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u="sng" dirty="0"/>
              <a:t>Artist Statement</a:t>
            </a:r>
          </a:p>
          <a:p>
            <a:pPr>
              <a:lnSpc>
                <a:spcPct val="200000"/>
              </a:lnSpc>
            </a:pPr>
            <a:r>
              <a:rPr lang="en-US" sz="2200" dirty="0"/>
              <a:t>“Recent research on DNA reveals that human beings have an extremely varied genetic inheritance; even in some very isolated populations, the genetic variation is remarkable. A person from Haiti can have DNA that is shared with people from France, Tunisia, Poland, Vietnam and Argentina. This insight led me to think that each one of us carries a good part of the world’s genetic diversity. In this way, our fingerprint, which identifies us  </a:t>
            </a:r>
            <a:br>
              <a:rPr lang="en-US" sz="2200" dirty="0"/>
            </a:br>
            <a:r>
              <a:rPr lang="en-US" sz="2200" dirty="0"/>
              <a:t>     as unique individuals, could be visualized as a symbol of this diversity.” 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rgbClr val="FF0000"/>
                </a:solidFill>
              </a:rPr>
              <a:t>        </a:t>
            </a:r>
            <a:r>
              <a:rPr lang="en-US" sz="2200" i="1" dirty="0"/>
              <a:t>Sergio Naranjo Segura, </a:t>
            </a:r>
            <a:r>
              <a:rPr lang="en-US" sz="2200" i="1" dirty="0" err="1"/>
              <a:t>Benicarlo</a:t>
            </a:r>
            <a:r>
              <a:rPr lang="en-US" sz="2200" i="1" dirty="0"/>
              <a:t>, Spain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503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2021 Exhibit Meet The Artists: Diversity Fingerprint">
            <a:hlinkClick r:id="" action="ppaction://media"/>
            <a:extLst>
              <a:ext uri="{FF2B5EF4-FFF2-40B4-BE49-F238E27FC236}">
                <a16:creationId xmlns:a16="http://schemas.microsoft.com/office/drawing/2014/main" id="{C6CF183D-5B1A-4714-8EF8-142B6EBB96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63097" y="601980"/>
            <a:ext cx="7538720" cy="565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034921-BD40-44FF-8E26-8376C18DBC03}"/>
              </a:ext>
            </a:extLst>
          </p:cNvPr>
          <p:cNvSpPr/>
          <p:nvPr/>
        </p:nvSpPr>
        <p:spPr>
          <a:xfrm>
            <a:off x="3169920" y="6256020"/>
            <a:ext cx="585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Click on Image to Play Video (Internet Connection Required)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18A2AB-EB94-48AD-880C-953B1E551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2" y="146259"/>
            <a:ext cx="2052485" cy="550606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F</a:t>
            </a:r>
          </a:p>
        </p:txBody>
      </p:sp>
    </p:spTree>
    <p:extLst>
      <p:ext uri="{BB962C8B-B14F-4D97-AF65-F5344CB8AC3E}">
        <p14:creationId xmlns:p14="http://schemas.microsoft.com/office/powerpoint/2010/main" val="10062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FA96F8-EC64-46A6-B0E9-FE8A5119AC2B}"/>
              </a:ext>
            </a:extLst>
          </p:cNvPr>
          <p:cNvSpPr txBox="1"/>
          <p:nvPr/>
        </p:nvSpPr>
        <p:spPr>
          <a:xfrm>
            <a:off x="629763" y="1710098"/>
            <a:ext cx="4074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Make your own Diversity Fingerprint!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454901-73B7-4369-87F7-D065F785C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194" y="2780320"/>
            <a:ext cx="2271297" cy="30416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7660BA-787F-4469-8DE6-770C22CE7969}"/>
              </a:ext>
            </a:extLst>
          </p:cNvPr>
          <p:cNvSpPr/>
          <p:nvPr/>
        </p:nvSpPr>
        <p:spPr>
          <a:xfrm>
            <a:off x="2752589" y="704223"/>
            <a:ext cx="5827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What does diversity look like?</a:t>
            </a:r>
            <a:endParaRPr lang="en-US" sz="3600" b="1" i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5BC28FD-F3E6-401C-838D-E85E1B6C2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2" y="146259"/>
            <a:ext cx="2052485" cy="550606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149D01-C782-4A9E-9DC7-8A376255E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810" y="1710098"/>
            <a:ext cx="6076427" cy="4223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4EE33A-95B2-4AE3-8FD2-809CC81454B0}"/>
              </a:ext>
            </a:extLst>
          </p:cNvPr>
          <p:cNvSpPr/>
          <p:nvPr/>
        </p:nvSpPr>
        <p:spPr>
          <a:xfrm>
            <a:off x="5485810" y="6064024"/>
            <a:ext cx="6188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Diversity Fingerprint </a:t>
            </a:r>
            <a:r>
              <a:rPr lang="en-US" dirty="0"/>
              <a:t>by Sergio Naranjo Segura, </a:t>
            </a:r>
            <a:r>
              <a:rPr lang="en-US" dirty="0" err="1"/>
              <a:t>Benicarlo</a:t>
            </a:r>
            <a:r>
              <a:rPr lang="en-US" dirty="0"/>
              <a:t>, Spain</a:t>
            </a:r>
          </a:p>
        </p:txBody>
      </p:sp>
    </p:spTree>
    <p:extLst>
      <p:ext uri="{BB962C8B-B14F-4D97-AF65-F5344CB8AC3E}">
        <p14:creationId xmlns:p14="http://schemas.microsoft.com/office/powerpoint/2010/main" val="44778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E1F943-E245-4329-B885-183638F78511}"/>
              </a:ext>
            </a:extLst>
          </p:cNvPr>
          <p:cNvSpPr/>
          <p:nvPr/>
        </p:nvSpPr>
        <p:spPr>
          <a:xfrm>
            <a:off x="6248400" y="2367752"/>
            <a:ext cx="53441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 dirty="0">
                <a:solidFill>
                  <a:srgbClr val="FF0000"/>
                </a:solidFill>
                <a:latin typeface="proxima-nova"/>
              </a:rPr>
              <a:t>"The fact that everybody has a unique fingerprint proves that each person is meant to be different.“</a:t>
            </a:r>
          </a:p>
          <a:p>
            <a:pPr algn="just"/>
            <a:endParaRPr lang="en-US" sz="3600" i="1" dirty="0">
              <a:solidFill>
                <a:srgbClr val="000000"/>
              </a:solidFill>
              <a:latin typeface="proxima-nova"/>
            </a:endParaRPr>
          </a:p>
          <a:p>
            <a:pPr algn="just"/>
            <a:r>
              <a:rPr lang="en-US" sz="2400" i="1" dirty="0">
                <a:solidFill>
                  <a:srgbClr val="000000"/>
                </a:solidFill>
                <a:latin typeface="proxima-nova"/>
              </a:rPr>
              <a:t>quote by </a:t>
            </a:r>
            <a:r>
              <a:rPr lang="en-US" sz="2400" b="1" i="1" dirty="0">
                <a:solidFill>
                  <a:srgbClr val="000000"/>
                </a:solidFill>
                <a:latin typeface="proxima-nova"/>
              </a:rPr>
              <a:t>Natalie </a:t>
            </a:r>
            <a:r>
              <a:rPr lang="en-US" sz="2400" b="1" i="1" dirty="0" err="1">
                <a:solidFill>
                  <a:srgbClr val="000000"/>
                </a:solidFill>
                <a:latin typeface="proxima-nova"/>
              </a:rPr>
              <a:t>Lubich</a:t>
            </a:r>
            <a:r>
              <a:rPr lang="en-US" sz="2400" i="1" dirty="0">
                <a:solidFill>
                  <a:srgbClr val="000000"/>
                </a:solidFill>
                <a:latin typeface="proxima-nova"/>
              </a:rPr>
              <a:t>, San Francisco, California</a:t>
            </a:r>
            <a:endParaRPr lang="en-US" sz="2400" b="0" i="1" dirty="0">
              <a:solidFill>
                <a:srgbClr val="000000"/>
              </a:solidFill>
              <a:effectLst/>
              <a:latin typeface="proxima-nov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84B51-B9CB-4286-A693-D9B446FA97E1}"/>
              </a:ext>
            </a:extLst>
          </p:cNvPr>
          <p:cNvSpPr txBox="1"/>
          <p:nvPr/>
        </p:nvSpPr>
        <p:spPr>
          <a:xfrm>
            <a:off x="629763" y="2224335"/>
            <a:ext cx="407416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How is this quote related to the Diversity Fingerprint artwork?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B174D-EB1D-4B1B-B49F-D43E1C221E65}"/>
              </a:ext>
            </a:extLst>
          </p:cNvPr>
          <p:cNvSpPr txBox="1"/>
          <p:nvPr/>
        </p:nvSpPr>
        <p:spPr>
          <a:xfrm>
            <a:off x="2977414" y="383083"/>
            <a:ext cx="6237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Diversity</a:t>
            </a:r>
          </a:p>
          <a:p>
            <a:pPr algn="ctr"/>
            <a:r>
              <a:rPr lang="en-US" sz="4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EXTENTION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66A21-7DA9-4086-8B50-B6F5B39D2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54" y="3769161"/>
            <a:ext cx="2947466" cy="2048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BD3A542-362F-482B-9780-0E333436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2" y="146259"/>
            <a:ext cx="2052485" cy="550606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1467D3-24D5-4838-8917-A2B3A7846011}"/>
              </a:ext>
            </a:extLst>
          </p:cNvPr>
          <p:cNvSpPr/>
          <p:nvPr/>
        </p:nvSpPr>
        <p:spPr>
          <a:xfrm>
            <a:off x="110612" y="696865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EXTENTION</a:t>
            </a:r>
          </a:p>
        </p:txBody>
      </p:sp>
    </p:spTree>
    <p:extLst>
      <p:ext uri="{BB962C8B-B14F-4D97-AF65-F5344CB8AC3E}">
        <p14:creationId xmlns:p14="http://schemas.microsoft.com/office/powerpoint/2010/main" val="2332303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C09586F90D93418228DC02A4B2ABC6" ma:contentTypeVersion="35" ma:contentTypeDescription="Create a new document." ma:contentTypeScope="" ma:versionID="eaaf98983ab52c4be5e8e4135e7d0bb3">
  <xsd:schema xmlns:xsd="http://www.w3.org/2001/XMLSchema" xmlns:xs="http://www.w3.org/2001/XMLSchema" xmlns:p="http://schemas.microsoft.com/office/2006/metadata/properties" xmlns:ns3="f4bc4181-61cc-46a6-b71c-337a01f99936" xmlns:ns4="3db119de-b360-4516-befb-6b1f35abcc99" targetNamespace="http://schemas.microsoft.com/office/2006/metadata/properties" ma:root="true" ma:fieldsID="bdc53fa4acf58530876475f1e39423cc" ns3:_="" ns4:_="">
    <xsd:import namespace="f4bc4181-61cc-46a6-b71c-337a01f99936"/>
    <xsd:import namespace="3db119de-b360-4516-befb-6b1f35abcc9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Templates" minOccurs="0"/>
                <xsd:element ref="ns4:Self_Registration_Enabled0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  <xsd:element ref="ns4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c4181-61cc-46a6-b71c-337a01f999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b119de-b360-4516-befb-6b1f35abcc99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1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3" nillable="true" ma:displayName="Teams Channel Id" ma:internalName="TeamsChannelId">
      <xsd:simpleType>
        <xsd:restriction base="dms:Text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2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3db119de-b360-4516-befb-6b1f35abcc99" xsi:nil="true"/>
    <Is_Collaboration_Space_Locked xmlns="3db119de-b360-4516-befb-6b1f35abcc99" xsi:nil="true"/>
    <IsNotebookLocked xmlns="3db119de-b360-4516-befb-6b1f35abcc99" xsi:nil="true"/>
    <LMS_Mappings xmlns="3db119de-b360-4516-befb-6b1f35abcc99" xsi:nil="true"/>
    <Owner xmlns="3db119de-b360-4516-befb-6b1f35abcc99">
      <UserInfo>
        <DisplayName/>
        <AccountId xsi:nil="true"/>
        <AccountType/>
      </UserInfo>
    </Owner>
    <Has_Teacher_Only_SectionGroup xmlns="3db119de-b360-4516-befb-6b1f35abcc99" xsi:nil="true"/>
    <DefaultSectionNames xmlns="3db119de-b360-4516-befb-6b1f35abcc99" xsi:nil="true"/>
    <Invited_Teachers xmlns="3db119de-b360-4516-befb-6b1f35abcc99" xsi:nil="true"/>
    <TeamsChannelId xmlns="3db119de-b360-4516-befb-6b1f35abcc99" xsi:nil="true"/>
    <NotebookType xmlns="3db119de-b360-4516-befb-6b1f35abcc99" xsi:nil="true"/>
    <Distribution_Groups xmlns="3db119de-b360-4516-befb-6b1f35abcc99" xsi:nil="true"/>
    <Templates xmlns="3db119de-b360-4516-befb-6b1f35abcc99" xsi:nil="true"/>
    <AppVersion xmlns="3db119de-b360-4516-befb-6b1f35abcc99" xsi:nil="true"/>
    <Self_Registration_Enabled xmlns="3db119de-b360-4516-befb-6b1f35abcc99" xsi:nil="true"/>
    <Math_Settings xmlns="3db119de-b360-4516-befb-6b1f35abcc99" xsi:nil="true"/>
    <Invited_Students xmlns="3db119de-b360-4516-befb-6b1f35abcc99" xsi:nil="true"/>
    <FolderType xmlns="3db119de-b360-4516-befb-6b1f35abcc99" xsi:nil="true"/>
    <Teachers xmlns="3db119de-b360-4516-befb-6b1f35abcc99">
      <UserInfo>
        <DisplayName/>
        <AccountId xsi:nil="true"/>
        <AccountType/>
      </UserInfo>
    </Teachers>
    <Students xmlns="3db119de-b360-4516-befb-6b1f35abcc99">
      <UserInfo>
        <DisplayName/>
        <AccountId xsi:nil="true"/>
        <AccountType/>
      </UserInfo>
    </Students>
    <Student_Groups xmlns="3db119de-b360-4516-befb-6b1f35abcc99">
      <UserInfo>
        <DisplayName/>
        <AccountId xsi:nil="true"/>
        <AccountType/>
      </UserInfo>
    </Student_Groups>
    <Self_Registration_Enabled0 xmlns="3db119de-b360-4516-befb-6b1f35abcc99" xsi:nil="true"/>
    <Teams_Channel_Section_Location xmlns="3db119de-b360-4516-befb-6b1f35abcc9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D755D0-39EC-40B3-ADBF-5C75DDC831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bc4181-61cc-46a6-b71c-337a01f99936"/>
    <ds:schemaRef ds:uri="3db119de-b360-4516-befb-6b1f35abc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23D943-83F1-49CE-8AA8-E489D9D24126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3db119de-b360-4516-befb-6b1f35abcc99"/>
    <ds:schemaRef ds:uri="http://purl.org/dc/terms/"/>
    <ds:schemaRef ds:uri="http://schemas.openxmlformats.org/package/2006/metadata/core-properties"/>
    <ds:schemaRef ds:uri="f4bc4181-61cc-46a6-b71c-337a01f99936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BF3027F-EA6C-4975-9E53-93BC764623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9381</TotalTime>
  <Words>430</Words>
  <Application>Microsoft Office PowerPoint</Application>
  <PresentationFormat>Widescreen</PresentationFormat>
  <Paragraphs>59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Adobe Devanagari</vt:lpstr>
      <vt:lpstr>Arial</vt:lpstr>
      <vt:lpstr>Calibri</vt:lpstr>
      <vt:lpstr>Calibri Light</vt:lpstr>
      <vt:lpstr>proxima-nova</vt:lpstr>
      <vt:lpstr>Times New Roman</vt:lpstr>
      <vt:lpstr>Wingdings</vt:lpstr>
      <vt:lpstr>Office Theme</vt:lpstr>
      <vt:lpstr>   Diversity Fingerprint</vt:lpstr>
      <vt:lpstr>Slide A</vt:lpstr>
      <vt:lpstr>Slide B</vt:lpstr>
      <vt:lpstr>Slide C</vt:lpstr>
      <vt:lpstr>Slide D</vt:lpstr>
      <vt:lpstr>Slide E</vt:lpstr>
      <vt:lpstr>Slide F</vt:lpstr>
      <vt:lpstr>Slide G</vt:lpstr>
      <vt:lpstr>Slide H</vt:lpstr>
      <vt:lpstr>Slide I</vt:lpstr>
      <vt:lpstr>Slide J</vt:lpstr>
      <vt:lpstr>PowerPoint Presentation</vt:lpstr>
      <vt:lpstr>Slide 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One World</dc:title>
  <dc:creator>Lavallee Carol</dc:creator>
  <cp:lastModifiedBy>Ben Jewell-Plocher</cp:lastModifiedBy>
  <cp:revision>11</cp:revision>
  <dcterms:created xsi:type="dcterms:W3CDTF">2020-12-14T18:18:36Z</dcterms:created>
  <dcterms:modified xsi:type="dcterms:W3CDTF">2021-01-04T22:50:24Z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0x01010018C09586F90D93418228DC02A4B2ABC6</vt:lpwstr>
  </property>
</Properties>
</file>