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4"/>
  </p:sldMasterIdLst>
  <p:notesMasterIdLst>
    <p:notesMasterId r:id="rId19"/>
  </p:notesMasterIdLst>
  <p:sldIdLst>
    <p:sldId id="256" r:id="rId5"/>
    <p:sldId id="280" r:id="rId6"/>
    <p:sldId id="290" r:id="rId7"/>
    <p:sldId id="291" r:id="rId8"/>
    <p:sldId id="288" r:id="rId9"/>
    <p:sldId id="292" r:id="rId10"/>
    <p:sldId id="293" r:id="rId11"/>
    <p:sldId id="282" r:id="rId12"/>
    <p:sldId id="289" r:id="rId13"/>
    <p:sldId id="294" r:id="rId14"/>
    <p:sldId id="286" r:id="rId15"/>
    <p:sldId id="295" r:id="rId16"/>
    <p:sldId id="268" r:id="rId17"/>
    <p:sldId id="26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D8CE"/>
    <a:srgbClr val="47C0C9"/>
    <a:srgbClr val="F7BB01"/>
    <a:srgbClr val="E6F6B6"/>
    <a:srgbClr val="E9D1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BCA4C9-FE95-4177-BEA9-012AA51FB942}" v="39" dt="2020-12-19T16:59:23.9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vallee Carol" userId="S::a041387@sarasotacountyschools.net::e4914615-e9e4-481c-a0fc-8684dda9f5c9" providerId="AD" clId="Web-{3B4196C2-EDEE-0022-6B93-FE38FBFC96C1}"/>
    <pc:docChg chg="addSld delSld modSld sldOrd">
      <pc:chgData name="Lavallee Carol" userId="S::a041387@sarasotacountyschools.net::e4914615-e9e4-481c-a0fc-8684dda9f5c9" providerId="AD" clId="Web-{3B4196C2-EDEE-0022-6B93-FE38FBFC96C1}" dt="2020-12-18T13:48:27.350" v="715" actId="1076"/>
      <pc:docMkLst>
        <pc:docMk/>
      </pc:docMkLst>
      <pc:sldChg chg="del">
        <pc:chgData name="Lavallee Carol" userId="S::a041387@sarasotacountyschools.net::e4914615-e9e4-481c-a0fc-8684dda9f5c9" providerId="AD" clId="Web-{3B4196C2-EDEE-0022-6B93-FE38FBFC96C1}" dt="2020-12-18T13:10:39.861" v="514"/>
        <pc:sldMkLst>
          <pc:docMk/>
          <pc:sldMk cId="2511438358" sldId="277"/>
        </pc:sldMkLst>
      </pc:sldChg>
      <pc:sldChg chg="delSp del">
        <pc:chgData name="Lavallee Carol" userId="S::a041387@sarasotacountyschools.net::e4914615-e9e4-481c-a0fc-8684dda9f5c9" providerId="AD" clId="Web-{3B4196C2-EDEE-0022-6B93-FE38FBFC96C1}" dt="2020-12-18T12:56:00.147" v="206"/>
        <pc:sldMkLst>
          <pc:docMk/>
          <pc:sldMk cId="150966718" sldId="278"/>
        </pc:sldMkLst>
        <pc:picChg chg="del">
          <ac:chgData name="Lavallee Carol" userId="S::a041387@sarasotacountyschools.net::e4914615-e9e4-481c-a0fc-8684dda9f5c9" providerId="AD" clId="Web-{3B4196C2-EDEE-0022-6B93-FE38FBFC96C1}" dt="2020-12-18T12:55:58.037" v="205"/>
          <ac:picMkLst>
            <pc:docMk/>
            <pc:sldMk cId="150966718" sldId="278"/>
            <ac:picMk id="8" creationId="{5D33486E-E73F-4B89-9B3A-0992640867B1}"/>
          </ac:picMkLst>
        </pc:picChg>
      </pc:sldChg>
      <pc:sldChg chg="addSp modSp mod setBg setClrOvrMap">
        <pc:chgData name="Lavallee Carol" userId="S::a041387@sarasotacountyschools.net::e4914615-e9e4-481c-a0fc-8684dda9f5c9" providerId="AD" clId="Web-{3B4196C2-EDEE-0022-6B93-FE38FBFC96C1}" dt="2020-12-18T13:05:18.804" v="296" actId="1076"/>
        <pc:sldMkLst>
          <pc:docMk/>
          <pc:sldMk cId="3099331492" sldId="280"/>
        </pc:sldMkLst>
        <pc:spChg chg="mod">
          <ac:chgData name="Lavallee Carol" userId="S::a041387@sarasotacountyschools.net::e4914615-e9e4-481c-a0fc-8684dda9f5c9" providerId="AD" clId="Web-{3B4196C2-EDEE-0022-6B93-FE38FBFC96C1}" dt="2020-12-18T13:04:35.538" v="274"/>
          <ac:spMkLst>
            <pc:docMk/>
            <pc:sldMk cId="3099331492" sldId="280"/>
            <ac:spMk id="2" creationId="{512145D1-72DA-4ED8-9EFA-333A644DEC17}"/>
          </ac:spMkLst>
        </pc:spChg>
        <pc:spChg chg="mod">
          <ac:chgData name="Lavallee Carol" userId="S::a041387@sarasotacountyschools.net::e4914615-e9e4-481c-a0fc-8684dda9f5c9" providerId="AD" clId="Web-{3B4196C2-EDEE-0022-6B93-FE38FBFC96C1}" dt="2020-12-18T13:04:56.648" v="289" actId="1076"/>
          <ac:spMkLst>
            <pc:docMk/>
            <pc:sldMk cId="3099331492" sldId="280"/>
            <ac:spMk id="3" creationId="{35FA96F8-EC64-46A6-B0E9-FE8A5119AC2B}"/>
          </ac:spMkLst>
        </pc:spChg>
        <pc:spChg chg="mod">
          <ac:chgData name="Lavallee Carol" userId="S::a041387@sarasotacountyschools.net::e4914615-e9e4-481c-a0fc-8684dda9f5c9" providerId="AD" clId="Web-{3B4196C2-EDEE-0022-6B93-FE38FBFC96C1}" dt="2020-12-18T13:05:18.804" v="296" actId="1076"/>
          <ac:spMkLst>
            <pc:docMk/>
            <pc:sldMk cId="3099331492" sldId="280"/>
            <ac:spMk id="6" creationId="{1906AEAD-D0B4-4100-BB72-A3FE880453F6}"/>
          </ac:spMkLst>
        </pc:spChg>
        <pc:spChg chg="add">
          <ac:chgData name="Lavallee Carol" userId="S::a041387@sarasotacountyschools.net::e4914615-e9e4-481c-a0fc-8684dda9f5c9" providerId="AD" clId="Web-{3B4196C2-EDEE-0022-6B93-FE38FBFC96C1}" dt="2020-12-18T13:04:35.538" v="274"/>
          <ac:spMkLst>
            <pc:docMk/>
            <pc:sldMk cId="3099331492" sldId="280"/>
            <ac:spMk id="13" creationId="{7DD2B04A-1137-44B5-B028-ACB68B02C73D}"/>
          </ac:spMkLst>
        </pc:spChg>
        <pc:spChg chg="add">
          <ac:chgData name="Lavallee Carol" userId="S::a041387@sarasotacountyschools.net::e4914615-e9e4-481c-a0fc-8684dda9f5c9" providerId="AD" clId="Web-{3B4196C2-EDEE-0022-6B93-FE38FBFC96C1}" dt="2020-12-18T13:04:35.538" v="274"/>
          <ac:spMkLst>
            <pc:docMk/>
            <pc:sldMk cId="3099331492" sldId="280"/>
            <ac:spMk id="15" creationId="{49AA227F-6DA2-4C84-A893-F326972F0FCB}"/>
          </ac:spMkLst>
        </pc:spChg>
        <pc:picChg chg="ord">
          <ac:chgData name="Lavallee Carol" userId="S::a041387@sarasotacountyschools.net::e4914615-e9e4-481c-a0fc-8684dda9f5c9" providerId="AD" clId="Web-{3B4196C2-EDEE-0022-6B93-FE38FBFC96C1}" dt="2020-12-18T13:04:35.538" v="274"/>
          <ac:picMkLst>
            <pc:docMk/>
            <pc:sldMk cId="3099331492" sldId="280"/>
            <ac:picMk id="4" creationId="{68F108E7-35FB-47AB-AD89-81112EF89D88}"/>
          </ac:picMkLst>
        </pc:picChg>
        <pc:picChg chg="add mod ord">
          <ac:chgData name="Lavallee Carol" userId="S::a041387@sarasotacountyschools.net::e4914615-e9e4-481c-a0fc-8684dda9f5c9" providerId="AD" clId="Web-{3B4196C2-EDEE-0022-6B93-FE38FBFC96C1}" dt="2020-12-18T13:04:35.538" v="274"/>
          <ac:picMkLst>
            <pc:docMk/>
            <pc:sldMk cId="3099331492" sldId="280"/>
            <ac:picMk id="5" creationId="{1617EE47-A55B-4695-8128-47C7E52233CA}"/>
          </ac:picMkLst>
        </pc:picChg>
        <pc:cxnChg chg="add">
          <ac:chgData name="Lavallee Carol" userId="S::a041387@sarasotacountyschools.net::e4914615-e9e4-481c-a0fc-8684dda9f5c9" providerId="AD" clId="Web-{3B4196C2-EDEE-0022-6B93-FE38FBFC96C1}" dt="2020-12-18T13:04:35.538" v="274"/>
          <ac:cxnSpMkLst>
            <pc:docMk/>
            <pc:sldMk cId="3099331492" sldId="280"/>
            <ac:cxnSpMk id="11" creationId="{25C014F1-8E33-495F-A49E-7911F19D8914}"/>
          </ac:cxnSpMkLst>
        </pc:cxnChg>
      </pc:sldChg>
      <pc:sldChg chg="del">
        <pc:chgData name="Lavallee Carol" userId="S::a041387@sarasotacountyschools.net::e4914615-e9e4-481c-a0fc-8684dda9f5c9" providerId="AD" clId="Web-{3B4196C2-EDEE-0022-6B93-FE38FBFC96C1}" dt="2020-12-18T12:55:55.131" v="204"/>
        <pc:sldMkLst>
          <pc:docMk/>
          <pc:sldMk cId="3478830153" sldId="281"/>
        </pc:sldMkLst>
      </pc:sldChg>
      <pc:sldChg chg="addSp delSp modSp">
        <pc:chgData name="Lavallee Carol" userId="S::a041387@sarasotacountyschools.net::e4914615-e9e4-481c-a0fc-8684dda9f5c9" providerId="AD" clId="Web-{3B4196C2-EDEE-0022-6B93-FE38FBFC96C1}" dt="2020-12-18T13:47:55.474" v="712" actId="20577"/>
        <pc:sldMkLst>
          <pc:docMk/>
          <pc:sldMk cId="4113645407" sldId="282"/>
        </pc:sldMkLst>
        <pc:spChg chg="mod">
          <ac:chgData name="Lavallee Carol" userId="S::a041387@sarasotacountyschools.net::e4914615-e9e4-481c-a0fc-8684dda9f5c9" providerId="AD" clId="Web-{3B4196C2-EDEE-0022-6B93-FE38FBFC96C1}" dt="2020-12-18T13:09:59.282" v="506" actId="20577"/>
          <ac:spMkLst>
            <pc:docMk/>
            <pc:sldMk cId="4113645407" sldId="282"/>
            <ac:spMk id="2" creationId="{512145D1-72DA-4ED8-9EFA-333A644DEC17}"/>
          </ac:spMkLst>
        </pc:spChg>
        <pc:spChg chg="mod">
          <ac:chgData name="Lavallee Carol" userId="S::a041387@sarasotacountyschools.net::e4914615-e9e4-481c-a0fc-8684dda9f5c9" providerId="AD" clId="Web-{3B4196C2-EDEE-0022-6B93-FE38FBFC96C1}" dt="2020-12-18T13:44:12.327" v="707" actId="20577"/>
          <ac:spMkLst>
            <pc:docMk/>
            <pc:sldMk cId="4113645407" sldId="282"/>
            <ac:spMk id="3" creationId="{35FA96F8-EC64-46A6-B0E9-FE8A5119AC2B}"/>
          </ac:spMkLst>
        </pc:spChg>
        <pc:spChg chg="mod">
          <ac:chgData name="Lavallee Carol" userId="S::a041387@sarasotacountyschools.net::e4914615-e9e4-481c-a0fc-8684dda9f5c9" providerId="AD" clId="Web-{3B4196C2-EDEE-0022-6B93-FE38FBFC96C1}" dt="2020-12-18T13:47:55.474" v="712" actId="20577"/>
          <ac:spMkLst>
            <pc:docMk/>
            <pc:sldMk cId="4113645407" sldId="282"/>
            <ac:spMk id="6" creationId="{1906AEAD-D0B4-4100-BB72-A3FE880453F6}"/>
          </ac:spMkLst>
        </pc:spChg>
        <pc:spChg chg="add mod">
          <ac:chgData name="Lavallee Carol" userId="S::a041387@sarasotacountyschools.net::e4914615-e9e4-481c-a0fc-8684dda9f5c9" providerId="AD" clId="Web-{3B4196C2-EDEE-0022-6B93-FE38FBFC96C1}" dt="2020-12-18T13:43:49.279" v="678" actId="688"/>
          <ac:spMkLst>
            <pc:docMk/>
            <pc:sldMk cId="4113645407" sldId="282"/>
            <ac:spMk id="9" creationId="{C0FBED5E-7843-4BDB-A482-E062A2E899CF}"/>
          </ac:spMkLst>
        </pc:spChg>
        <pc:spChg chg="add mod">
          <ac:chgData name="Lavallee Carol" userId="S::a041387@sarasotacountyschools.net::e4914615-e9e4-481c-a0fc-8684dda9f5c9" providerId="AD" clId="Web-{3B4196C2-EDEE-0022-6B93-FE38FBFC96C1}" dt="2020-12-18T13:43:43.732" v="677" actId="1076"/>
          <ac:spMkLst>
            <pc:docMk/>
            <pc:sldMk cId="4113645407" sldId="282"/>
            <ac:spMk id="10" creationId="{EF564F6B-B01D-439D-A8AF-C4411E69E598}"/>
          </ac:spMkLst>
        </pc:spChg>
        <pc:picChg chg="add del mod">
          <ac:chgData name="Lavallee Carol" userId="S::a041387@sarasotacountyschools.net::e4914615-e9e4-481c-a0fc-8684dda9f5c9" providerId="AD" clId="Web-{3B4196C2-EDEE-0022-6B93-FE38FBFC96C1}" dt="2020-12-18T12:51:25.497" v="92"/>
          <ac:picMkLst>
            <pc:docMk/>
            <pc:sldMk cId="4113645407" sldId="282"/>
            <ac:picMk id="5" creationId="{4889B2CB-D6AA-4F4F-B978-2541A96BB7A1}"/>
          </ac:picMkLst>
        </pc:picChg>
        <pc:picChg chg="del">
          <ac:chgData name="Lavallee Carol" userId="S::a041387@sarasotacountyschools.net::e4914615-e9e4-481c-a0fc-8684dda9f5c9" providerId="AD" clId="Web-{3B4196C2-EDEE-0022-6B93-FE38FBFC96C1}" dt="2020-12-18T12:49:42.416" v="81"/>
          <ac:picMkLst>
            <pc:docMk/>
            <pc:sldMk cId="4113645407" sldId="282"/>
            <ac:picMk id="7" creationId="{B56DE501-4820-449F-A63E-B32A9DD13181}"/>
          </ac:picMkLst>
        </pc:picChg>
        <pc:picChg chg="add mod">
          <ac:chgData name="Lavallee Carol" userId="S::a041387@sarasotacountyschools.net::e4914615-e9e4-481c-a0fc-8684dda9f5c9" providerId="AD" clId="Web-{3B4196C2-EDEE-0022-6B93-FE38FBFC96C1}" dt="2020-12-18T12:51:43.560" v="97" actId="14100"/>
          <ac:picMkLst>
            <pc:docMk/>
            <pc:sldMk cId="4113645407" sldId="282"/>
            <ac:picMk id="8" creationId="{EE5217BF-A3F3-47FE-8E63-0A2B6F57F4AE}"/>
          </ac:picMkLst>
        </pc:picChg>
      </pc:sldChg>
      <pc:sldChg chg="del">
        <pc:chgData name="Lavallee Carol" userId="S::a041387@sarasotacountyschools.net::e4914615-e9e4-481c-a0fc-8684dda9f5c9" providerId="AD" clId="Web-{3B4196C2-EDEE-0022-6B93-FE38FBFC96C1}" dt="2020-12-18T13:10:39.861" v="512"/>
        <pc:sldMkLst>
          <pc:docMk/>
          <pc:sldMk cId="443155205" sldId="283"/>
        </pc:sldMkLst>
      </pc:sldChg>
      <pc:sldChg chg="del">
        <pc:chgData name="Lavallee Carol" userId="S::a041387@sarasotacountyschools.net::e4914615-e9e4-481c-a0fc-8684dda9f5c9" providerId="AD" clId="Web-{3B4196C2-EDEE-0022-6B93-FE38FBFC96C1}" dt="2020-12-18T13:44:13.061" v="709"/>
        <pc:sldMkLst>
          <pc:docMk/>
          <pc:sldMk cId="1015033302" sldId="284"/>
        </pc:sldMkLst>
      </pc:sldChg>
      <pc:sldChg chg="del">
        <pc:chgData name="Lavallee Carol" userId="S::a041387@sarasotacountyschools.net::e4914615-e9e4-481c-a0fc-8684dda9f5c9" providerId="AD" clId="Web-{3B4196C2-EDEE-0022-6B93-FE38FBFC96C1}" dt="2020-12-18T13:10:39.861" v="513"/>
        <pc:sldMkLst>
          <pc:docMk/>
          <pc:sldMk cId="543497240" sldId="285"/>
        </pc:sldMkLst>
      </pc:sldChg>
      <pc:sldChg chg="addSp delSp modSp add replId">
        <pc:chgData name="Lavallee Carol" userId="S::a041387@sarasotacountyschools.net::e4914615-e9e4-481c-a0fc-8684dda9f5c9" providerId="AD" clId="Web-{3B4196C2-EDEE-0022-6B93-FE38FBFC96C1}" dt="2020-12-18T13:48:27.350" v="715" actId="1076"/>
        <pc:sldMkLst>
          <pc:docMk/>
          <pc:sldMk cId="1882319266" sldId="286"/>
        </pc:sldMkLst>
        <pc:spChg chg="mod">
          <ac:chgData name="Lavallee Carol" userId="S::a041387@sarasotacountyschools.net::e4914615-e9e4-481c-a0fc-8684dda9f5c9" providerId="AD" clId="Web-{3B4196C2-EDEE-0022-6B93-FE38FBFC96C1}" dt="2020-12-18T13:10:03.235" v="509" actId="20577"/>
          <ac:spMkLst>
            <pc:docMk/>
            <pc:sldMk cId="1882319266" sldId="286"/>
            <ac:spMk id="2" creationId="{512145D1-72DA-4ED8-9EFA-333A644DEC17}"/>
          </ac:spMkLst>
        </pc:spChg>
        <pc:spChg chg="mod">
          <ac:chgData name="Lavallee Carol" userId="S::a041387@sarasotacountyschools.net::e4914615-e9e4-481c-a0fc-8684dda9f5c9" providerId="AD" clId="Web-{3B4196C2-EDEE-0022-6B93-FE38FBFC96C1}" dt="2020-12-18T13:48:27.350" v="715" actId="1076"/>
          <ac:spMkLst>
            <pc:docMk/>
            <pc:sldMk cId="1882319266" sldId="286"/>
            <ac:spMk id="3" creationId="{35FA96F8-EC64-46A6-B0E9-FE8A5119AC2B}"/>
          </ac:spMkLst>
        </pc:spChg>
        <pc:spChg chg="add del mod">
          <ac:chgData name="Lavallee Carol" userId="S::a041387@sarasotacountyschools.net::e4914615-e9e4-481c-a0fc-8684dda9f5c9" providerId="AD" clId="Web-{3B4196C2-EDEE-0022-6B93-FE38FBFC96C1}" dt="2020-12-18T12:56:31.663" v="221"/>
          <ac:spMkLst>
            <pc:docMk/>
            <pc:sldMk cId="1882319266" sldId="286"/>
            <ac:spMk id="5" creationId="{4A9FACFC-88DD-4D71-A1BA-521154F4EFF1}"/>
          </ac:spMkLst>
        </pc:spChg>
        <pc:spChg chg="del mod">
          <ac:chgData name="Lavallee Carol" userId="S::a041387@sarasotacountyschools.net::e4914615-e9e4-481c-a0fc-8684dda9f5c9" providerId="AD" clId="Web-{3B4196C2-EDEE-0022-6B93-FE38FBFC96C1}" dt="2020-12-18T13:02:39.065" v="261"/>
          <ac:spMkLst>
            <pc:docMk/>
            <pc:sldMk cId="1882319266" sldId="286"/>
            <ac:spMk id="6" creationId="{1906AEAD-D0B4-4100-BB72-A3FE880453F6}"/>
          </ac:spMkLst>
        </pc:spChg>
        <pc:spChg chg="add mod">
          <ac:chgData name="Lavallee Carol" userId="S::a041387@sarasotacountyschools.net::e4914615-e9e4-481c-a0fc-8684dda9f5c9" providerId="AD" clId="Web-{3B4196C2-EDEE-0022-6B93-FE38FBFC96C1}" dt="2020-12-18T12:56:51.039" v="231" actId="1076"/>
          <ac:spMkLst>
            <pc:docMk/>
            <pc:sldMk cId="1882319266" sldId="286"/>
            <ac:spMk id="7" creationId="{1D0A8194-FACC-459E-BE2C-0BC9FC290F58}"/>
          </ac:spMkLst>
        </pc:spChg>
        <pc:picChg chg="del">
          <ac:chgData name="Lavallee Carol" userId="S::a041387@sarasotacountyschools.net::e4914615-e9e4-481c-a0fc-8684dda9f5c9" providerId="AD" clId="Web-{3B4196C2-EDEE-0022-6B93-FE38FBFC96C1}" dt="2020-12-18T12:56:10.147" v="208"/>
          <ac:picMkLst>
            <pc:docMk/>
            <pc:sldMk cId="1882319266" sldId="286"/>
            <ac:picMk id="8" creationId="{EE5217BF-A3F3-47FE-8E63-0A2B6F57F4AE}"/>
          </ac:picMkLst>
        </pc:picChg>
      </pc:sldChg>
      <pc:sldChg chg="new del">
        <pc:chgData name="Lavallee Carol" userId="S::a041387@sarasotacountyschools.net::e4914615-e9e4-481c-a0fc-8684dda9f5c9" providerId="AD" clId="Web-{3B4196C2-EDEE-0022-6B93-FE38FBFC96C1}" dt="2020-12-18T12:57:44.885" v="233"/>
        <pc:sldMkLst>
          <pc:docMk/>
          <pc:sldMk cId="1466187362" sldId="287"/>
        </pc:sldMkLst>
      </pc:sldChg>
      <pc:sldChg chg="addSp delSp modSp add ord replId">
        <pc:chgData name="Lavallee Carol" userId="S::a041387@sarasotacountyschools.net::e4914615-e9e4-481c-a0fc-8684dda9f5c9" providerId="AD" clId="Web-{3B4196C2-EDEE-0022-6B93-FE38FBFC96C1}" dt="2020-12-18T13:33:55.496" v="582" actId="20577"/>
        <pc:sldMkLst>
          <pc:docMk/>
          <pc:sldMk cId="2280324246" sldId="287"/>
        </pc:sldMkLst>
        <pc:spChg chg="mod">
          <ac:chgData name="Lavallee Carol" userId="S::a041387@sarasotacountyschools.net::e4914615-e9e4-481c-a0fc-8684dda9f5c9" providerId="AD" clId="Web-{3B4196C2-EDEE-0022-6B93-FE38FBFC96C1}" dt="2020-12-18T13:09:55.188" v="503" actId="20577"/>
          <ac:spMkLst>
            <pc:docMk/>
            <pc:sldMk cId="2280324246" sldId="287"/>
            <ac:spMk id="2" creationId="{512145D1-72DA-4ED8-9EFA-333A644DEC17}"/>
          </ac:spMkLst>
        </pc:spChg>
        <pc:spChg chg="mod">
          <ac:chgData name="Lavallee Carol" userId="S::a041387@sarasotacountyschools.net::e4914615-e9e4-481c-a0fc-8684dda9f5c9" providerId="AD" clId="Web-{3B4196C2-EDEE-0022-6B93-FE38FBFC96C1}" dt="2020-12-18T13:33:55.496" v="582" actId="20577"/>
          <ac:spMkLst>
            <pc:docMk/>
            <pc:sldMk cId="2280324246" sldId="287"/>
            <ac:spMk id="3" creationId="{35FA96F8-EC64-46A6-B0E9-FE8A5119AC2B}"/>
          </ac:spMkLst>
        </pc:spChg>
        <pc:spChg chg="mod">
          <ac:chgData name="Lavallee Carol" userId="S::a041387@sarasotacountyschools.net::e4914615-e9e4-481c-a0fc-8684dda9f5c9" providerId="AD" clId="Web-{3B4196C2-EDEE-0022-6B93-FE38FBFC96C1}" dt="2020-12-18T13:03:35.036" v="262"/>
          <ac:spMkLst>
            <pc:docMk/>
            <pc:sldMk cId="2280324246" sldId="287"/>
            <ac:spMk id="6" creationId="{1906AEAD-D0B4-4100-BB72-A3FE880453F6}"/>
          </ac:spMkLst>
        </pc:spChg>
        <pc:spChg chg="del">
          <ac:chgData name="Lavallee Carol" userId="S::a041387@sarasotacountyschools.net::e4914615-e9e4-481c-a0fc-8684dda9f5c9" providerId="AD" clId="Web-{3B4196C2-EDEE-0022-6B93-FE38FBFC96C1}" dt="2020-12-18T12:57:52.104" v="235"/>
          <ac:spMkLst>
            <pc:docMk/>
            <pc:sldMk cId="2280324246" sldId="287"/>
            <ac:spMk id="7" creationId="{1D0A8194-FACC-459E-BE2C-0BC9FC290F58}"/>
          </ac:spMkLst>
        </pc:spChg>
        <pc:picChg chg="add mod">
          <ac:chgData name="Lavallee Carol" userId="S::a041387@sarasotacountyschools.net::e4914615-e9e4-481c-a0fc-8684dda9f5c9" providerId="AD" clId="Web-{3B4196C2-EDEE-0022-6B93-FE38FBFC96C1}" dt="2020-12-18T12:58:30.589" v="238" actId="14100"/>
          <ac:picMkLst>
            <pc:docMk/>
            <pc:sldMk cId="2280324246" sldId="287"/>
            <ac:picMk id="5" creationId="{524B28AF-E2AC-4112-9667-CCF4CCE25D86}"/>
          </ac:picMkLst>
        </pc:picChg>
      </pc:sldChg>
      <pc:sldChg chg="addSp delSp modSp add ord replId">
        <pc:chgData name="Lavallee Carol" userId="S::a041387@sarasotacountyschools.net::e4914615-e9e4-481c-a0fc-8684dda9f5c9" providerId="AD" clId="Web-{3B4196C2-EDEE-0022-6B93-FE38FBFC96C1}" dt="2020-12-18T13:48:18.412" v="714"/>
        <pc:sldMkLst>
          <pc:docMk/>
          <pc:sldMk cId="3357563188" sldId="288"/>
        </pc:sldMkLst>
        <pc:spChg chg="del mod">
          <ac:chgData name="Lavallee Carol" userId="S::a041387@sarasotacountyschools.net::e4914615-e9e4-481c-a0fc-8684dda9f5c9" providerId="AD" clId="Web-{3B4196C2-EDEE-0022-6B93-FE38FBFC96C1}" dt="2020-12-18T13:33:58.418" v="584"/>
          <ac:spMkLst>
            <pc:docMk/>
            <pc:sldMk cId="3357563188" sldId="288"/>
            <ac:spMk id="3" creationId="{35FA96F8-EC64-46A6-B0E9-FE8A5119AC2B}"/>
          </ac:spMkLst>
        </pc:spChg>
        <pc:spChg chg="del">
          <ac:chgData name="Lavallee Carol" userId="S::a041387@sarasotacountyschools.net::e4914615-e9e4-481c-a0fc-8684dda9f5c9" providerId="AD" clId="Web-{3B4196C2-EDEE-0022-6B93-FE38FBFC96C1}" dt="2020-12-18T13:34:20.856" v="590"/>
          <ac:spMkLst>
            <pc:docMk/>
            <pc:sldMk cId="3357563188" sldId="288"/>
            <ac:spMk id="6" creationId="{1906AEAD-D0B4-4100-BB72-A3FE880453F6}"/>
          </ac:spMkLst>
        </pc:spChg>
        <pc:spChg chg="add mod">
          <ac:chgData name="Lavallee Carol" userId="S::a041387@sarasotacountyschools.net::e4914615-e9e4-481c-a0fc-8684dda9f5c9" providerId="AD" clId="Web-{3B4196C2-EDEE-0022-6B93-FE38FBFC96C1}" dt="2020-12-18T13:34:08.575" v="587" actId="1076"/>
          <ac:spMkLst>
            <pc:docMk/>
            <pc:sldMk cId="3357563188" sldId="288"/>
            <ac:spMk id="7" creationId="{59D12C5A-AF03-45E9-B561-20DE29E7090D}"/>
          </ac:spMkLst>
        </pc:spChg>
        <pc:spChg chg="add mod">
          <ac:chgData name="Lavallee Carol" userId="S::a041387@sarasotacountyschools.net::e4914615-e9e4-481c-a0fc-8684dda9f5c9" providerId="AD" clId="Web-{3B4196C2-EDEE-0022-6B93-FE38FBFC96C1}" dt="2020-12-18T13:34:12.653" v="588" actId="1076"/>
          <ac:spMkLst>
            <pc:docMk/>
            <pc:sldMk cId="3357563188" sldId="288"/>
            <ac:spMk id="9" creationId="{22F27AC4-796A-4889-919F-30A66792C101}"/>
          </ac:spMkLst>
        </pc:spChg>
        <pc:spChg chg="add">
          <ac:chgData name="Lavallee Carol" userId="S::a041387@sarasotacountyschools.net::e4914615-e9e4-481c-a0fc-8684dda9f5c9" providerId="AD" clId="Web-{3B4196C2-EDEE-0022-6B93-FE38FBFC96C1}" dt="2020-12-18T13:48:18.412" v="714"/>
          <ac:spMkLst>
            <pc:docMk/>
            <pc:sldMk cId="3357563188" sldId="288"/>
            <ac:spMk id="11" creationId="{D6BAC05A-3131-438E-8886-2947DDCF188C}"/>
          </ac:spMkLst>
        </pc:spChg>
        <pc:picChg chg="ord">
          <ac:chgData name="Lavallee Carol" userId="S::a041387@sarasotacountyschools.net::e4914615-e9e4-481c-a0fc-8684dda9f5c9" providerId="AD" clId="Web-{3B4196C2-EDEE-0022-6B93-FE38FBFC96C1}" dt="2020-12-18T13:34:25.232" v="591"/>
          <ac:picMkLst>
            <pc:docMk/>
            <pc:sldMk cId="3357563188" sldId="288"/>
            <ac:picMk id="4" creationId="{68F108E7-35FB-47AB-AD89-81112EF89D88}"/>
          </ac:picMkLst>
        </pc:picChg>
        <pc:picChg chg="add mod">
          <ac:chgData name="Lavallee Carol" userId="S::a041387@sarasotacountyschools.net::e4914615-e9e4-481c-a0fc-8684dda9f5c9" providerId="AD" clId="Web-{3B4196C2-EDEE-0022-6B93-FE38FBFC96C1}" dt="2020-12-18T13:34:18.669" v="589" actId="14100"/>
          <ac:picMkLst>
            <pc:docMk/>
            <pc:sldMk cId="3357563188" sldId="288"/>
            <ac:picMk id="5" creationId="{3E30F236-9DB1-4AB7-AA77-8E869A413608}"/>
          </ac:picMkLst>
        </pc:picChg>
        <pc:picChg chg="del">
          <ac:chgData name="Lavallee Carol" userId="S::a041387@sarasotacountyschools.net::e4914615-e9e4-481c-a0fc-8684dda9f5c9" providerId="AD" clId="Web-{3B4196C2-EDEE-0022-6B93-FE38FBFC96C1}" dt="2020-12-18T13:25:31.075" v="518"/>
          <ac:picMkLst>
            <pc:docMk/>
            <pc:sldMk cId="3357563188" sldId="288"/>
            <ac:picMk id="8" creationId="{EE5217BF-A3F3-47FE-8E63-0A2B6F57F4AE}"/>
          </ac:picMkLst>
        </pc:picChg>
      </pc:sldChg>
      <pc:sldChg chg="add del replId">
        <pc:chgData name="Lavallee Carol" userId="S::a041387@sarasotacountyschools.net::e4914615-e9e4-481c-a0fc-8684dda9f5c9" providerId="AD" clId="Web-{3B4196C2-EDEE-0022-6B93-FE38FBFC96C1}" dt="2020-12-18T13:25:22.840" v="516"/>
        <pc:sldMkLst>
          <pc:docMk/>
          <pc:sldMk cId="4092695467" sldId="288"/>
        </pc:sldMkLst>
      </pc:sldChg>
      <pc:sldChg chg="delSp modSp add replId">
        <pc:chgData name="Lavallee Carol" userId="S::a041387@sarasotacountyschools.net::e4914615-e9e4-481c-a0fc-8684dda9f5c9" providerId="AD" clId="Web-{3B4196C2-EDEE-0022-6B93-FE38FBFC96C1}" dt="2020-12-18T13:35:11.624" v="611"/>
        <pc:sldMkLst>
          <pc:docMk/>
          <pc:sldMk cId="2637769505" sldId="289"/>
        </pc:sldMkLst>
        <pc:spChg chg="del">
          <ac:chgData name="Lavallee Carol" userId="S::a041387@sarasotacountyschools.net::e4914615-e9e4-481c-a0fc-8684dda9f5c9" providerId="AD" clId="Web-{3B4196C2-EDEE-0022-6B93-FE38FBFC96C1}" dt="2020-12-18T13:34:51.185" v="606"/>
          <ac:spMkLst>
            <pc:docMk/>
            <pc:sldMk cId="2637769505" sldId="289"/>
            <ac:spMk id="3" creationId="{35FA96F8-EC64-46A6-B0E9-FE8A5119AC2B}"/>
          </ac:spMkLst>
        </pc:spChg>
        <pc:spChg chg="mod">
          <ac:chgData name="Lavallee Carol" userId="S::a041387@sarasotacountyschools.net::e4914615-e9e4-481c-a0fc-8684dda9f5c9" providerId="AD" clId="Web-{3B4196C2-EDEE-0022-6B93-FE38FBFC96C1}" dt="2020-12-18T13:34:58.842" v="608" actId="1076"/>
          <ac:spMkLst>
            <pc:docMk/>
            <pc:sldMk cId="2637769505" sldId="289"/>
            <ac:spMk id="7" creationId="{59D12C5A-AF03-45E9-B561-20DE29E7090D}"/>
          </ac:spMkLst>
        </pc:spChg>
        <pc:spChg chg="mod">
          <ac:chgData name="Lavallee Carol" userId="S::a041387@sarasotacountyschools.net::e4914615-e9e4-481c-a0fc-8684dda9f5c9" providerId="AD" clId="Web-{3B4196C2-EDEE-0022-6B93-FE38FBFC96C1}" dt="2020-12-18T13:35:04.061" v="609" actId="1076"/>
          <ac:spMkLst>
            <pc:docMk/>
            <pc:sldMk cId="2637769505" sldId="289"/>
            <ac:spMk id="9" creationId="{22F27AC4-796A-4889-919F-30A66792C101}"/>
          </ac:spMkLst>
        </pc:spChg>
        <pc:picChg chg="ord">
          <ac:chgData name="Lavallee Carol" userId="S::a041387@sarasotacountyschools.net::e4914615-e9e4-481c-a0fc-8684dda9f5c9" providerId="AD" clId="Web-{3B4196C2-EDEE-0022-6B93-FE38FBFC96C1}" dt="2020-12-18T13:35:11.624" v="611"/>
          <ac:picMkLst>
            <pc:docMk/>
            <pc:sldMk cId="2637769505" sldId="289"/>
            <ac:picMk id="4" creationId="{68F108E7-35FB-47AB-AD89-81112EF89D88}"/>
          </ac:picMkLst>
        </pc:picChg>
        <pc:picChg chg="mod">
          <ac:chgData name="Lavallee Carol" userId="S::a041387@sarasotacountyschools.net::e4914615-e9e4-481c-a0fc-8684dda9f5c9" providerId="AD" clId="Web-{3B4196C2-EDEE-0022-6B93-FE38FBFC96C1}" dt="2020-12-18T13:35:07.405" v="610" actId="14100"/>
          <ac:picMkLst>
            <pc:docMk/>
            <pc:sldMk cId="2637769505" sldId="289"/>
            <ac:picMk id="5" creationId="{3E30F236-9DB1-4AB7-AA77-8E869A413608}"/>
          </ac:picMkLst>
        </pc:picChg>
      </pc:sldChg>
      <pc:sldChg chg="addSp delSp modSp add replId">
        <pc:chgData name="Lavallee Carol" userId="S::a041387@sarasotacountyschools.net::e4914615-e9e4-481c-a0fc-8684dda9f5c9" providerId="AD" clId="Web-{3B4196C2-EDEE-0022-6B93-FE38FBFC96C1}" dt="2020-12-18T13:38:00.394" v="664" actId="20577"/>
        <pc:sldMkLst>
          <pc:docMk/>
          <pc:sldMk cId="280200323" sldId="290"/>
        </pc:sldMkLst>
        <pc:spChg chg="mod">
          <ac:chgData name="Lavallee Carol" userId="S::a041387@sarasotacountyschools.net::e4914615-e9e4-481c-a0fc-8684dda9f5c9" providerId="AD" clId="Web-{3B4196C2-EDEE-0022-6B93-FE38FBFC96C1}" dt="2020-12-18T13:38:00.394" v="664" actId="20577"/>
          <ac:spMkLst>
            <pc:docMk/>
            <pc:sldMk cId="280200323" sldId="290"/>
            <ac:spMk id="3" creationId="{35FA96F8-EC64-46A6-B0E9-FE8A5119AC2B}"/>
          </ac:spMkLst>
        </pc:spChg>
        <pc:spChg chg="add mod">
          <ac:chgData name="Lavallee Carol" userId="S::a041387@sarasotacountyschools.net::e4914615-e9e4-481c-a0fc-8684dda9f5c9" providerId="AD" clId="Web-{3B4196C2-EDEE-0022-6B93-FE38FBFC96C1}" dt="2020-12-18T13:36:46.939" v="619" actId="14100"/>
          <ac:spMkLst>
            <pc:docMk/>
            <pc:sldMk cId="280200323" sldId="290"/>
            <ac:spMk id="7" creationId="{94911FAA-13F6-421B-ADEE-DD98F513248F}"/>
          </ac:spMkLst>
        </pc:spChg>
        <pc:spChg chg="add del mod">
          <ac:chgData name="Lavallee Carol" userId="S::a041387@sarasotacountyschools.net::e4914615-e9e4-481c-a0fc-8684dda9f5c9" providerId="AD" clId="Web-{3B4196C2-EDEE-0022-6B93-FE38FBFC96C1}" dt="2020-12-18T13:37:15.721" v="632"/>
          <ac:spMkLst>
            <pc:docMk/>
            <pc:sldMk cId="280200323" sldId="290"/>
            <ac:spMk id="8" creationId="{BDF177FF-1A98-4134-AE32-6AE65FDAF0A4}"/>
          </ac:spMkLst>
        </pc:spChg>
        <pc:spChg chg="add mod">
          <ac:chgData name="Lavallee Carol" userId="S::a041387@sarasotacountyschools.net::e4914615-e9e4-481c-a0fc-8684dda9f5c9" providerId="AD" clId="Web-{3B4196C2-EDEE-0022-6B93-FE38FBFC96C1}" dt="2020-12-18T13:37:29.518" v="635" actId="14100"/>
          <ac:spMkLst>
            <pc:docMk/>
            <pc:sldMk cId="280200323" sldId="290"/>
            <ac:spMk id="9" creationId="{D0839D08-31A0-40CF-B3FE-74576B144061}"/>
          </ac:spMkLst>
        </pc:spChg>
      </pc:sldChg>
    </pc:docChg>
  </pc:docChgLst>
  <pc:docChgLst>
    <pc:chgData name="Lavallee Carol" userId="e4914615-e9e4-481c-a0fc-8684dda9f5c9" providerId="ADAL" clId="{BDBCA4C9-FE95-4177-BEA9-012AA51FB942}"/>
    <pc:docChg chg="custSel mod addSld delSld modSld sldOrd">
      <pc:chgData name="Lavallee Carol" userId="e4914615-e9e4-481c-a0fc-8684dda9f5c9" providerId="ADAL" clId="{BDBCA4C9-FE95-4177-BEA9-012AA51FB942}" dt="2020-12-20T14:08:49.117" v="322" actId="20577"/>
      <pc:docMkLst>
        <pc:docMk/>
      </pc:docMkLst>
      <pc:sldChg chg="addSp modSp">
        <pc:chgData name="Lavallee Carol" userId="e4914615-e9e4-481c-a0fc-8684dda9f5c9" providerId="ADAL" clId="{BDBCA4C9-FE95-4177-BEA9-012AA51FB942}" dt="2020-12-19T16:49:04.152" v="318" actId="1076"/>
        <pc:sldMkLst>
          <pc:docMk/>
          <pc:sldMk cId="2564741449" sldId="265"/>
        </pc:sldMkLst>
        <pc:spChg chg="mod">
          <ac:chgData name="Lavallee Carol" userId="e4914615-e9e4-481c-a0fc-8684dda9f5c9" providerId="ADAL" clId="{BDBCA4C9-FE95-4177-BEA9-012AA51FB942}" dt="2020-12-19T16:48:25.598" v="291" actId="20577"/>
          <ac:spMkLst>
            <pc:docMk/>
            <pc:sldMk cId="2564741449" sldId="265"/>
            <ac:spMk id="2" creationId="{D50D18EB-C6D5-4678-B701-D82E00D766C7}"/>
          </ac:spMkLst>
        </pc:spChg>
        <pc:spChg chg="mod">
          <ac:chgData name="Lavallee Carol" userId="e4914615-e9e4-481c-a0fc-8684dda9f5c9" providerId="ADAL" clId="{BDBCA4C9-FE95-4177-BEA9-012AA51FB942}" dt="2020-12-19T16:48:59.236" v="316" actId="20577"/>
          <ac:spMkLst>
            <pc:docMk/>
            <pc:sldMk cId="2564741449" sldId="265"/>
            <ac:spMk id="3" creationId="{4AE708EB-CA9B-4DF7-840F-0DEDB3B38A0F}"/>
          </ac:spMkLst>
        </pc:spChg>
        <pc:spChg chg="add mod">
          <ac:chgData name="Lavallee Carol" userId="e4914615-e9e4-481c-a0fc-8684dda9f5c9" providerId="ADAL" clId="{BDBCA4C9-FE95-4177-BEA9-012AA51FB942}" dt="2020-12-19T16:49:04.152" v="318" actId="1076"/>
          <ac:spMkLst>
            <pc:docMk/>
            <pc:sldMk cId="2564741449" sldId="265"/>
            <ac:spMk id="7" creationId="{67849344-5356-4773-B056-E069ADCF120F}"/>
          </ac:spMkLst>
        </pc:spChg>
        <pc:spChg chg="mod">
          <ac:chgData name="Lavallee Carol" userId="e4914615-e9e4-481c-a0fc-8684dda9f5c9" providerId="ADAL" clId="{BDBCA4C9-FE95-4177-BEA9-012AA51FB942}" dt="2020-12-19T16:47:52.209" v="287" actId="20577"/>
          <ac:spMkLst>
            <pc:docMk/>
            <pc:sldMk cId="2564741449" sldId="265"/>
            <ac:spMk id="13" creationId="{D1A5973A-DE3E-4791-9881-7514447F16D0}"/>
          </ac:spMkLst>
        </pc:spChg>
      </pc:sldChg>
      <pc:sldChg chg="addSp modSp">
        <pc:chgData name="Lavallee Carol" userId="e4914615-e9e4-481c-a0fc-8684dda9f5c9" providerId="ADAL" clId="{BDBCA4C9-FE95-4177-BEA9-012AA51FB942}" dt="2020-12-19T16:48:46.587" v="292"/>
        <pc:sldMkLst>
          <pc:docMk/>
          <pc:sldMk cId="3842522627" sldId="268"/>
        </pc:sldMkLst>
        <pc:spChg chg="mod">
          <ac:chgData name="Lavallee Carol" userId="e4914615-e9e4-481c-a0fc-8684dda9f5c9" providerId="ADAL" clId="{BDBCA4C9-FE95-4177-BEA9-012AA51FB942}" dt="2020-12-19T16:48:19.687" v="289" actId="20577"/>
          <ac:spMkLst>
            <pc:docMk/>
            <pc:sldMk cId="3842522627" sldId="268"/>
            <ac:spMk id="2" creationId="{512145D1-72DA-4ED8-9EFA-333A644DEC17}"/>
          </ac:spMkLst>
        </pc:spChg>
        <pc:spChg chg="mod">
          <ac:chgData name="Lavallee Carol" userId="e4914615-e9e4-481c-a0fc-8684dda9f5c9" providerId="ADAL" clId="{BDBCA4C9-FE95-4177-BEA9-012AA51FB942}" dt="2020-12-19T16:47:38.631" v="277" actId="20577"/>
          <ac:spMkLst>
            <pc:docMk/>
            <pc:sldMk cId="3842522627" sldId="268"/>
            <ac:spMk id="3" creationId="{35FA96F8-EC64-46A6-B0E9-FE8A5119AC2B}"/>
          </ac:spMkLst>
        </pc:spChg>
        <pc:spChg chg="add">
          <ac:chgData name="Lavallee Carol" userId="e4914615-e9e4-481c-a0fc-8684dda9f5c9" providerId="ADAL" clId="{BDBCA4C9-FE95-4177-BEA9-012AA51FB942}" dt="2020-12-19T16:48:46.587" v="292"/>
          <ac:spMkLst>
            <pc:docMk/>
            <pc:sldMk cId="3842522627" sldId="268"/>
            <ac:spMk id="8" creationId="{28BEE225-D10C-43A5-82EE-F8DE62884A4B}"/>
          </ac:spMkLst>
        </pc:spChg>
      </pc:sldChg>
      <pc:sldChg chg="modSp">
        <pc:chgData name="Lavallee Carol" userId="e4914615-e9e4-481c-a0fc-8684dda9f5c9" providerId="ADAL" clId="{BDBCA4C9-FE95-4177-BEA9-012AA51FB942}" dt="2020-12-19T16:06:05.495" v="165" actId="20577"/>
        <pc:sldMkLst>
          <pc:docMk/>
          <pc:sldMk cId="4113645407" sldId="282"/>
        </pc:sldMkLst>
        <pc:spChg chg="mod">
          <ac:chgData name="Lavallee Carol" userId="e4914615-e9e4-481c-a0fc-8684dda9f5c9" providerId="ADAL" clId="{BDBCA4C9-FE95-4177-BEA9-012AA51FB942}" dt="2020-12-19T16:05:47.564" v="163" actId="20577"/>
          <ac:spMkLst>
            <pc:docMk/>
            <pc:sldMk cId="4113645407" sldId="282"/>
            <ac:spMk id="2" creationId="{512145D1-72DA-4ED8-9EFA-333A644DEC17}"/>
          </ac:spMkLst>
        </pc:spChg>
        <pc:spChg chg="mod">
          <ac:chgData name="Lavallee Carol" userId="e4914615-e9e4-481c-a0fc-8684dda9f5c9" providerId="ADAL" clId="{BDBCA4C9-FE95-4177-BEA9-012AA51FB942}" dt="2020-12-19T16:06:05.495" v="165" actId="20577"/>
          <ac:spMkLst>
            <pc:docMk/>
            <pc:sldMk cId="4113645407" sldId="282"/>
            <ac:spMk id="3" creationId="{35FA96F8-EC64-46A6-B0E9-FE8A5119AC2B}"/>
          </ac:spMkLst>
        </pc:spChg>
      </pc:sldChg>
      <pc:sldChg chg="addSp delSp modSp mod setBg">
        <pc:chgData name="Lavallee Carol" userId="e4914615-e9e4-481c-a0fc-8684dda9f5c9" providerId="ADAL" clId="{BDBCA4C9-FE95-4177-BEA9-012AA51FB942}" dt="2020-12-19T16:42:47.229" v="211" actId="1076"/>
        <pc:sldMkLst>
          <pc:docMk/>
          <pc:sldMk cId="1882319266" sldId="286"/>
        </pc:sldMkLst>
        <pc:spChg chg="mod">
          <ac:chgData name="Lavallee Carol" userId="e4914615-e9e4-481c-a0fc-8684dda9f5c9" providerId="ADAL" clId="{BDBCA4C9-FE95-4177-BEA9-012AA51FB942}" dt="2020-12-19T16:38:12.159" v="183" actId="26606"/>
          <ac:spMkLst>
            <pc:docMk/>
            <pc:sldMk cId="1882319266" sldId="286"/>
            <ac:spMk id="2" creationId="{512145D1-72DA-4ED8-9EFA-333A644DEC17}"/>
          </ac:spMkLst>
        </pc:spChg>
        <pc:spChg chg="del">
          <ac:chgData name="Lavallee Carol" userId="e4914615-e9e4-481c-a0fc-8684dda9f5c9" providerId="ADAL" clId="{BDBCA4C9-FE95-4177-BEA9-012AA51FB942}" dt="2020-12-19T16:19:30.738" v="179" actId="478"/>
          <ac:spMkLst>
            <pc:docMk/>
            <pc:sldMk cId="1882319266" sldId="286"/>
            <ac:spMk id="3" creationId="{35FA96F8-EC64-46A6-B0E9-FE8A5119AC2B}"/>
          </ac:spMkLst>
        </pc:spChg>
        <pc:spChg chg="add mod">
          <ac:chgData name="Lavallee Carol" userId="e4914615-e9e4-481c-a0fc-8684dda9f5c9" providerId="ADAL" clId="{BDBCA4C9-FE95-4177-BEA9-012AA51FB942}" dt="2020-12-19T16:39:31.312" v="188" actId="20577"/>
          <ac:spMkLst>
            <pc:docMk/>
            <pc:sldMk cId="1882319266" sldId="286"/>
            <ac:spMk id="5" creationId="{7BCA0FD4-B6F5-4FA9-B331-2C8C5F1AB2EC}"/>
          </ac:spMkLst>
        </pc:spChg>
        <pc:spChg chg="add mod">
          <ac:chgData name="Lavallee Carol" userId="e4914615-e9e4-481c-a0fc-8684dda9f5c9" providerId="ADAL" clId="{BDBCA4C9-FE95-4177-BEA9-012AA51FB942}" dt="2020-12-19T16:42:47.229" v="211" actId="1076"/>
          <ac:spMkLst>
            <pc:docMk/>
            <pc:sldMk cId="1882319266" sldId="286"/>
            <ac:spMk id="6" creationId="{CB890378-F9CB-42CD-8DA8-B4C15EC57EFE}"/>
          </ac:spMkLst>
        </pc:spChg>
        <pc:spChg chg="del">
          <ac:chgData name="Lavallee Carol" userId="e4914615-e9e4-481c-a0fc-8684dda9f5c9" providerId="ADAL" clId="{BDBCA4C9-FE95-4177-BEA9-012AA51FB942}" dt="2020-12-19T16:19:26.943" v="178" actId="478"/>
          <ac:spMkLst>
            <pc:docMk/>
            <pc:sldMk cId="1882319266" sldId="286"/>
            <ac:spMk id="7" creationId="{1D0A8194-FACC-459E-BE2C-0BC9FC290F58}"/>
          </ac:spMkLst>
        </pc:spChg>
        <pc:spChg chg="add">
          <ac:chgData name="Lavallee Carol" userId="e4914615-e9e4-481c-a0fc-8684dda9f5c9" providerId="ADAL" clId="{BDBCA4C9-FE95-4177-BEA9-012AA51FB942}" dt="2020-12-19T16:38:12.159" v="183" actId="26606"/>
          <ac:spMkLst>
            <pc:docMk/>
            <pc:sldMk cId="1882319266" sldId="286"/>
            <ac:spMk id="71" creationId="{4A8FFEA1-1B69-4F42-B552-0CCF7259687D}"/>
          </ac:spMkLst>
        </pc:spChg>
        <pc:spChg chg="add">
          <ac:chgData name="Lavallee Carol" userId="e4914615-e9e4-481c-a0fc-8684dda9f5c9" providerId="ADAL" clId="{BDBCA4C9-FE95-4177-BEA9-012AA51FB942}" dt="2020-12-19T16:38:12.159" v="183" actId="26606"/>
          <ac:spMkLst>
            <pc:docMk/>
            <pc:sldMk cId="1882319266" sldId="286"/>
            <ac:spMk id="73" creationId="{AA3C9226-5EC8-460B-82D7-72AA994DF95E}"/>
          </ac:spMkLst>
        </pc:spChg>
        <pc:spChg chg="add">
          <ac:chgData name="Lavallee Carol" userId="e4914615-e9e4-481c-a0fc-8684dda9f5c9" providerId="ADAL" clId="{BDBCA4C9-FE95-4177-BEA9-012AA51FB942}" dt="2020-12-19T16:38:12.159" v="183" actId="26606"/>
          <ac:spMkLst>
            <pc:docMk/>
            <pc:sldMk cId="1882319266" sldId="286"/>
            <ac:spMk id="77" creationId="{E6AA15AE-DAFE-4E1E-B05F-F57962FD3A2F}"/>
          </ac:spMkLst>
        </pc:spChg>
        <pc:spChg chg="add">
          <ac:chgData name="Lavallee Carol" userId="e4914615-e9e4-481c-a0fc-8684dda9f5c9" providerId="ADAL" clId="{BDBCA4C9-FE95-4177-BEA9-012AA51FB942}" dt="2020-12-19T16:38:12.159" v="183" actId="26606"/>
          <ac:spMkLst>
            <pc:docMk/>
            <pc:sldMk cId="1882319266" sldId="286"/>
            <ac:spMk id="81" creationId="{D9DB1F97-BFF9-46CC-8EB4-BB63B98F13CA}"/>
          </ac:spMkLst>
        </pc:spChg>
        <pc:spChg chg="add">
          <ac:chgData name="Lavallee Carol" userId="e4914615-e9e4-481c-a0fc-8684dda9f5c9" providerId="ADAL" clId="{BDBCA4C9-FE95-4177-BEA9-012AA51FB942}" dt="2020-12-19T16:38:12.159" v="183" actId="26606"/>
          <ac:spMkLst>
            <pc:docMk/>
            <pc:sldMk cId="1882319266" sldId="286"/>
            <ac:spMk id="83" creationId="{88CAE6E3-39B4-4A16-97BC-9C376B9B7EAF}"/>
          </ac:spMkLst>
        </pc:spChg>
        <pc:picChg chg="ord">
          <ac:chgData name="Lavallee Carol" userId="e4914615-e9e4-481c-a0fc-8684dda9f5c9" providerId="ADAL" clId="{BDBCA4C9-FE95-4177-BEA9-012AA51FB942}" dt="2020-12-19T16:38:12.159" v="183" actId="26606"/>
          <ac:picMkLst>
            <pc:docMk/>
            <pc:sldMk cId="1882319266" sldId="286"/>
            <ac:picMk id="4" creationId="{68F108E7-35FB-47AB-AD89-81112EF89D88}"/>
          </ac:picMkLst>
        </pc:picChg>
        <pc:picChg chg="add mod">
          <ac:chgData name="Lavallee Carol" userId="e4914615-e9e4-481c-a0fc-8684dda9f5c9" providerId="ADAL" clId="{BDBCA4C9-FE95-4177-BEA9-012AA51FB942}" dt="2020-12-19T16:38:21.115" v="185" actId="1076"/>
          <ac:picMkLst>
            <pc:docMk/>
            <pc:sldMk cId="1882319266" sldId="286"/>
            <ac:picMk id="1026" creationId="{BE0523AA-A9B9-4D99-BF53-DEC051F7D8DD}"/>
          </ac:picMkLst>
        </pc:picChg>
        <pc:cxnChg chg="add">
          <ac:chgData name="Lavallee Carol" userId="e4914615-e9e4-481c-a0fc-8684dda9f5c9" providerId="ADAL" clId="{BDBCA4C9-FE95-4177-BEA9-012AA51FB942}" dt="2020-12-19T16:38:12.159" v="183" actId="26606"/>
          <ac:cxnSpMkLst>
            <pc:docMk/>
            <pc:sldMk cId="1882319266" sldId="286"/>
            <ac:cxnSpMk id="75" creationId="{62A90A9D-33DF-408E-BF4C-F82588935C96}"/>
          </ac:cxnSpMkLst>
        </pc:cxnChg>
        <pc:cxnChg chg="add">
          <ac:chgData name="Lavallee Carol" userId="e4914615-e9e4-481c-a0fc-8684dda9f5c9" providerId="ADAL" clId="{BDBCA4C9-FE95-4177-BEA9-012AA51FB942}" dt="2020-12-19T16:38:12.159" v="183" actId="26606"/>
          <ac:cxnSpMkLst>
            <pc:docMk/>
            <pc:sldMk cId="1882319266" sldId="286"/>
            <ac:cxnSpMk id="79" creationId="{D07141D5-A57C-43F5-A655-5BA2D0D2AFF3}"/>
          </ac:cxnSpMkLst>
        </pc:cxnChg>
      </pc:sldChg>
      <pc:sldChg chg="del">
        <pc:chgData name="Lavallee Carol" userId="e4914615-e9e4-481c-a0fc-8684dda9f5c9" providerId="ADAL" clId="{BDBCA4C9-FE95-4177-BEA9-012AA51FB942}" dt="2020-12-19T14:57:28.783" v="0" actId="2696"/>
        <pc:sldMkLst>
          <pc:docMk/>
          <pc:sldMk cId="2280324246" sldId="287"/>
        </pc:sldMkLst>
      </pc:sldChg>
      <pc:sldChg chg="modSp ord">
        <pc:chgData name="Lavallee Carol" userId="e4914615-e9e4-481c-a0fc-8684dda9f5c9" providerId="ADAL" clId="{BDBCA4C9-FE95-4177-BEA9-012AA51FB942}" dt="2020-12-19T15:49:36.931" v="112" actId="20577"/>
        <pc:sldMkLst>
          <pc:docMk/>
          <pc:sldMk cId="3357563188" sldId="288"/>
        </pc:sldMkLst>
        <pc:spChg chg="mod">
          <ac:chgData name="Lavallee Carol" userId="e4914615-e9e4-481c-a0fc-8684dda9f5c9" providerId="ADAL" clId="{BDBCA4C9-FE95-4177-BEA9-012AA51FB942}" dt="2020-12-19T15:49:36.931" v="112" actId="20577"/>
          <ac:spMkLst>
            <pc:docMk/>
            <pc:sldMk cId="3357563188" sldId="288"/>
            <ac:spMk id="2" creationId="{512145D1-72DA-4ED8-9EFA-333A644DEC17}"/>
          </ac:spMkLst>
        </pc:spChg>
      </pc:sldChg>
      <pc:sldChg chg="modSp ord">
        <pc:chgData name="Lavallee Carol" userId="e4914615-e9e4-481c-a0fc-8684dda9f5c9" providerId="ADAL" clId="{BDBCA4C9-FE95-4177-BEA9-012AA51FB942}" dt="2020-12-19T16:06:24.437" v="168" actId="20577"/>
        <pc:sldMkLst>
          <pc:docMk/>
          <pc:sldMk cId="2637769505" sldId="289"/>
        </pc:sldMkLst>
        <pc:spChg chg="mod">
          <ac:chgData name="Lavallee Carol" userId="e4914615-e9e4-481c-a0fc-8684dda9f5c9" providerId="ADAL" clId="{BDBCA4C9-FE95-4177-BEA9-012AA51FB942}" dt="2020-12-19T16:06:24.437" v="168" actId="20577"/>
          <ac:spMkLst>
            <pc:docMk/>
            <pc:sldMk cId="2637769505" sldId="289"/>
            <ac:spMk id="2" creationId="{512145D1-72DA-4ED8-9EFA-333A644DEC17}"/>
          </ac:spMkLst>
        </pc:spChg>
      </pc:sldChg>
      <pc:sldChg chg="addSp delSp modSp">
        <pc:chgData name="Lavallee Carol" userId="e4914615-e9e4-481c-a0fc-8684dda9f5c9" providerId="ADAL" clId="{BDBCA4C9-FE95-4177-BEA9-012AA51FB942}" dt="2020-12-19T15:17:53.319" v="96" actId="1076"/>
        <pc:sldMkLst>
          <pc:docMk/>
          <pc:sldMk cId="280200323" sldId="290"/>
        </pc:sldMkLst>
        <pc:spChg chg="del mod">
          <ac:chgData name="Lavallee Carol" userId="e4914615-e9e4-481c-a0fc-8684dda9f5c9" providerId="ADAL" clId="{BDBCA4C9-FE95-4177-BEA9-012AA51FB942}" dt="2020-12-19T15:07:25.720" v="24" actId="478"/>
          <ac:spMkLst>
            <pc:docMk/>
            <pc:sldMk cId="280200323" sldId="290"/>
            <ac:spMk id="3" creationId="{35FA96F8-EC64-46A6-B0E9-FE8A5119AC2B}"/>
          </ac:spMkLst>
        </pc:spChg>
        <pc:spChg chg="del">
          <ac:chgData name="Lavallee Carol" userId="e4914615-e9e4-481c-a0fc-8684dda9f5c9" providerId="ADAL" clId="{BDBCA4C9-FE95-4177-BEA9-012AA51FB942}" dt="2020-12-19T15:04:21.985" v="20" actId="478"/>
          <ac:spMkLst>
            <pc:docMk/>
            <pc:sldMk cId="280200323" sldId="290"/>
            <ac:spMk id="7" creationId="{94911FAA-13F6-421B-ADEE-DD98F513248F}"/>
          </ac:spMkLst>
        </pc:spChg>
        <pc:spChg chg="del">
          <ac:chgData name="Lavallee Carol" userId="e4914615-e9e4-481c-a0fc-8684dda9f5c9" providerId="ADAL" clId="{BDBCA4C9-FE95-4177-BEA9-012AA51FB942}" dt="2020-12-19T15:04:22.933" v="21" actId="478"/>
          <ac:spMkLst>
            <pc:docMk/>
            <pc:sldMk cId="280200323" sldId="290"/>
            <ac:spMk id="9" creationId="{D0839D08-31A0-40CF-B3FE-74576B144061}"/>
          </ac:spMkLst>
        </pc:spChg>
        <pc:spChg chg="add mod">
          <ac:chgData name="Lavallee Carol" userId="e4914615-e9e4-481c-a0fc-8684dda9f5c9" providerId="ADAL" clId="{BDBCA4C9-FE95-4177-BEA9-012AA51FB942}" dt="2020-12-19T15:12:24.404" v="69" actId="207"/>
          <ac:spMkLst>
            <pc:docMk/>
            <pc:sldMk cId="280200323" sldId="290"/>
            <ac:spMk id="13" creationId="{BC3E14B0-0AB0-4FD9-A980-8C7DBE5EC76E}"/>
          </ac:spMkLst>
        </pc:spChg>
        <pc:spChg chg="add mod">
          <ac:chgData name="Lavallee Carol" userId="e4914615-e9e4-481c-a0fc-8684dda9f5c9" providerId="ADAL" clId="{BDBCA4C9-FE95-4177-BEA9-012AA51FB942}" dt="2020-12-19T15:12:42.678" v="70" actId="207"/>
          <ac:spMkLst>
            <pc:docMk/>
            <pc:sldMk cId="280200323" sldId="290"/>
            <ac:spMk id="14" creationId="{276EB3D4-8EDC-42F7-87EC-E6EBA69B5E1F}"/>
          </ac:spMkLst>
        </pc:spChg>
        <pc:spChg chg="add mod">
          <ac:chgData name="Lavallee Carol" userId="e4914615-e9e4-481c-a0fc-8684dda9f5c9" providerId="ADAL" clId="{BDBCA4C9-FE95-4177-BEA9-012AA51FB942}" dt="2020-12-19T15:17:53.319" v="96" actId="1076"/>
          <ac:spMkLst>
            <pc:docMk/>
            <pc:sldMk cId="280200323" sldId="290"/>
            <ac:spMk id="15" creationId="{1A133275-7270-4F72-AB52-557D0976FB66}"/>
          </ac:spMkLst>
        </pc:spChg>
        <pc:picChg chg="mod">
          <ac:chgData name="Lavallee Carol" userId="e4914615-e9e4-481c-a0fc-8684dda9f5c9" providerId="ADAL" clId="{BDBCA4C9-FE95-4177-BEA9-012AA51FB942}" dt="2020-12-19T15:07:40.582" v="29" actId="14100"/>
          <ac:picMkLst>
            <pc:docMk/>
            <pc:sldMk cId="280200323" sldId="290"/>
            <ac:picMk id="4" creationId="{68F108E7-35FB-47AB-AD89-81112EF89D88}"/>
          </ac:picMkLst>
        </pc:picChg>
        <pc:picChg chg="mod">
          <ac:chgData name="Lavallee Carol" userId="e4914615-e9e4-481c-a0fc-8684dda9f5c9" providerId="ADAL" clId="{BDBCA4C9-FE95-4177-BEA9-012AA51FB942}" dt="2020-12-19T15:12:50.062" v="71" actId="1076"/>
          <ac:picMkLst>
            <pc:docMk/>
            <pc:sldMk cId="280200323" sldId="290"/>
            <ac:picMk id="5" creationId="{524B28AF-E2AC-4112-9667-CCF4CCE25D86}"/>
          </ac:picMkLst>
        </pc:picChg>
        <pc:cxnChg chg="add mod">
          <ac:chgData name="Lavallee Carol" userId="e4914615-e9e4-481c-a0fc-8684dda9f5c9" providerId="ADAL" clId="{BDBCA4C9-FE95-4177-BEA9-012AA51FB942}" dt="2020-12-19T15:08:11.904" v="33" actId="13822"/>
          <ac:cxnSpMkLst>
            <pc:docMk/>
            <pc:sldMk cId="280200323" sldId="290"/>
            <ac:cxnSpMk id="10" creationId="{2BAF64EF-420B-40CE-A882-EF0E1A60D8B0}"/>
          </ac:cxnSpMkLst>
        </pc:cxnChg>
        <pc:cxnChg chg="add mod">
          <ac:chgData name="Lavallee Carol" userId="e4914615-e9e4-481c-a0fc-8684dda9f5c9" providerId="ADAL" clId="{BDBCA4C9-FE95-4177-BEA9-012AA51FB942}" dt="2020-12-19T15:12:59.499" v="72" actId="1076"/>
          <ac:cxnSpMkLst>
            <pc:docMk/>
            <pc:sldMk cId="280200323" sldId="290"/>
            <ac:cxnSpMk id="12" creationId="{CFFD29FE-C9D9-4281-9A5B-4667065A749F}"/>
          </ac:cxnSpMkLst>
        </pc:cxnChg>
      </pc:sldChg>
      <pc:sldChg chg="modSp add">
        <pc:chgData name="Lavallee Carol" userId="e4914615-e9e4-481c-a0fc-8684dda9f5c9" providerId="ADAL" clId="{BDBCA4C9-FE95-4177-BEA9-012AA51FB942}" dt="2020-12-19T15:48:41.506" v="110" actId="20577"/>
        <pc:sldMkLst>
          <pc:docMk/>
          <pc:sldMk cId="3634227914" sldId="291"/>
        </pc:sldMkLst>
        <pc:spChg chg="mod">
          <ac:chgData name="Lavallee Carol" userId="e4914615-e9e4-481c-a0fc-8684dda9f5c9" providerId="ADAL" clId="{BDBCA4C9-FE95-4177-BEA9-012AA51FB942}" dt="2020-12-19T15:48:41.506" v="110" actId="20577"/>
          <ac:spMkLst>
            <pc:docMk/>
            <pc:sldMk cId="3634227914" sldId="291"/>
            <ac:spMk id="2" creationId="{512145D1-72DA-4ED8-9EFA-333A644DEC17}"/>
          </ac:spMkLst>
        </pc:spChg>
        <pc:spChg chg="mod">
          <ac:chgData name="Lavallee Carol" userId="e4914615-e9e4-481c-a0fc-8684dda9f5c9" providerId="ADAL" clId="{BDBCA4C9-FE95-4177-BEA9-012AA51FB942}" dt="2020-12-19T15:26:13.979" v="103" actId="20577"/>
          <ac:spMkLst>
            <pc:docMk/>
            <pc:sldMk cId="3634227914" sldId="291"/>
            <ac:spMk id="3" creationId="{35FA96F8-EC64-46A6-B0E9-FE8A5119AC2B}"/>
          </ac:spMkLst>
        </pc:spChg>
      </pc:sldChg>
      <pc:sldChg chg="modSp add ord">
        <pc:chgData name="Lavallee Carol" userId="e4914615-e9e4-481c-a0fc-8684dda9f5c9" providerId="ADAL" clId="{BDBCA4C9-FE95-4177-BEA9-012AA51FB942}" dt="2020-12-19T15:49:43.828" v="114" actId="20577"/>
        <pc:sldMkLst>
          <pc:docMk/>
          <pc:sldMk cId="419637528" sldId="292"/>
        </pc:sldMkLst>
        <pc:spChg chg="mod">
          <ac:chgData name="Lavallee Carol" userId="e4914615-e9e4-481c-a0fc-8684dda9f5c9" providerId="ADAL" clId="{BDBCA4C9-FE95-4177-BEA9-012AA51FB942}" dt="2020-12-19T15:49:43.828" v="114" actId="20577"/>
          <ac:spMkLst>
            <pc:docMk/>
            <pc:sldMk cId="419637528" sldId="292"/>
            <ac:spMk id="2" creationId="{512145D1-72DA-4ED8-9EFA-333A644DEC17}"/>
          </ac:spMkLst>
        </pc:spChg>
      </pc:sldChg>
      <pc:sldChg chg="addSp delSp modSp">
        <pc:chgData name="Lavallee Carol" userId="e4914615-e9e4-481c-a0fc-8684dda9f5c9" providerId="ADAL" clId="{BDBCA4C9-FE95-4177-BEA9-012AA51FB942}" dt="2020-12-19T16:04:30.679" v="161" actId="20577"/>
        <pc:sldMkLst>
          <pc:docMk/>
          <pc:sldMk cId="408018626" sldId="293"/>
        </pc:sldMkLst>
        <pc:spChg chg="mod">
          <ac:chgData name="Lavallee Carol" userId="e4914615-e9e4-481c-a0fc-8684dda9f5c9" providerId="ADAL" clId="{BDBCA4C9-FE95-4177-BEA9-012AA51FB942}" dt="2020-12-19T16:04:30.679" v="161" actId="20577"/>
          <ac:spMkLst>
            <pc:docMk/>
            <pc:sldMk cId="408018626" sldId="293"/>
            <ac:spMk id="2" creationId="{512145D1-72DA-4ED8-9EFA-333A644DEC17}"/>
          </ac:spMkLst>
        </pc:spChg>
        <pc:spChg chg="del">
          <ac:chgData name="Lavallee Carol" userId="e4914615-e9e4-481c-a0fc-8684dda9f5c9" providerId="ADAL" clId="{BDBCA4C9-FE95-4177-BEA9-012AA51FB942}" dt="2020-12-19T16:02:40.406" v="120" actId="478"/>
          <ac:spMkLst>
            <pc:docMk/>
            <pc:sldMk cId="408018626" sldId="293"/>
            <ac:spMk id="6" creationId="{1906AEAD-D0B4-4100-BB72-A3FE880453F6}"/>
          </ac:spMkLst>
        </pc:spChg>
        <pc:spChg chg="mod">
          <ac:chgData name="Lavallee Carol" userId="e4914615-e9e4-481c-a0fc-8684dda9f5c9" providerId="ADAL" clId="{BDBCA4C9-FE95-4177-BEA9-012AA51FB942}" dt="2020-12-19T16:03:59.301" v="157" actId="207"/>
          <ac:spMkLst>
            <pc:docMk/>
            <pc:sldMk cId="408018626" sldId="293"/>
            <ac:spMk id="13" creationId="{BC3E14B0-0AB0-4FD9-A980-8C7DBE5EC76E}"/>
          </ac:spMkLst>
        </pc:spChg>
        <pc:spChg chg="mod">
          <ac:chgData name="Lavallee Carol" userId="e4914615-e9e4-481c-a0fc-8684dda9f5c9" providerId="ADAL" clId="{BDBCA4C9-FE95-4177-BEA9-012AA51FB942}" dt="2020-12-19T16:04:19.529" v="159" actId="207"/>
          <ac:spMkLst>
            <pc:docMk/>
            <pc:sldMk cId="408018626" sldId="293"/>
            <ac:spMk id="14" creationId="{276EB3D4-8EDC-42F7-87EC-E6EBA69B5E1F}"/>
          </ac:spMkLst>
        </pc:spChg>
        <pc:spChg chg="add">
          <ac:chgData name="Lavallee Carol" userId="e4914615-e9e4-481c-a0fc-8684dda9f5c9" providerId="ADAL" clId="{BDBCA4C9-FE95-4177-BEA9-012AA51FB942}" dt="2020-12-19T16:02:41.029" v="121"/>
          <ac:spMkLst>
            <pc:docMk/>
            <pc:sldMk cId="408018626" sldId="293"/>
            <ac:spMk id="16" creationId="{1ACDB3CA-07B6-4DA5-9DB8-6F1775A4C2EF}"/>
          </ac:spMkLst>
        </pc:spChg>
        <pc:picChg chg="del">
          <ac:chgData name="Lavallee Carol" userId="e4914615-e9e4-481c-a0fc-8684dda9f5c9" providerId="ADAL" clId="{BDBCA4C9-FE95-4177-BEA9-012AA51FB942}" dt="2020-12-19T16:02:14.842" v="115" actId="478"/>
          <ac:picMkLst>
            <pc:docMk/>
            <pc:sldMk cId="408018626" sldId="293"/>
            <ac:picMk id="5" creationId="{524B28AF-E2AC-4112-9667-CCF4CCE25D86}"/>
          </ac:picMkLst>
        </pc:picChg>
        <pc:picChg chg="add mod">
          <ac:chgData name="Lavallee Carol" userId="e4914615-e9e4-481c-a0fc-8684dda9f5c9" providerId="ADAL" clId="{BDBCA4C9-FE95-4177-BEA9-012AA51FB942}" dt="2020-12-19T16:02:29.824" v="119" actId="1076"/>
          <ac:picMkLst>
            <pc:docMk/>
            <pc:sldMk cId="408018626" sldId="293"/>
            <ac:picMk id="11" creationId="{618CD580-2259-41B4-BBE3-7DE3C7C492AE}"/>
          </ac:picMkLst>
        </pc:picChg>
      </pc:sldChg>
      <pc:sldChg chg="delSp modSp add">
        <pc:chgData name="Lavallee Carol" userId="e4914615-e9e4-481c-a0fc-8684dda9f5c9" providerId="ADAL" clId="{BDBCA4C9-FE95-4177-BEA9-012AA51FB942}" dt="2020-12-19T16:11:13.148" v="176" actId="478"/>
        <pc:sldMkLst>
          <pc:docMk/>
          <pc:sldMk cId="3652717602" sldId="294"/>
        </pc:sldMkLst>
        <pc:spChg chg="mod">
          <ac:chgData name="Lavallee Carol" userId="e4914615-e9e4-481c-a0fc-8684dda9f5c9" providerId="ADAL" clId="{BDBCA4C9-FE95-4177-BEA9-012AA51FB942}" dt="2020-12-19T16:06:29.270" v="170" actId="20577"/>
          <ac:spMkLst>
            <pc:docMk/>
            <pc:sldMk cId="3652717602" sldId="294"/>
            <ac:spMk id="2" creationId="{512145D1-72DA-4ED8-9EFA-333A644DEC17}"/>
          </ac:spMkLst>
        </pc:spChg>
        <pc:spChg chg="mod">
          <ac:chgData name="Lavallee Carol" userId="e4914615-e9e4-481c-a0fc-8684dda9f5c9" providerId="ADAL" clId="{BDBCA4C9-FE95-4177-BEA9-012AA51FB942}" dt="2020-12-19T16:10:56.369" v="174" actId="20577"/>
          <ac:spMkLst>
            <pc:docMk/>
            <pc:sldMk cId="3652717602" sldId="294"/>
            <ac:spMk id="3" creationId="{35FA96F8-EC64-46A6-B0E9-FE8A5119AC2B}"/>
          </ac:spMkLst>
        </pc:spChg>
        <pc:spChg chg="del">
          <ac:chgData name="Lavallee Carol" userId="e4914615-e9e4-481c-a0fc-8684dda9f5c9" providerId="ADAL" clId="{BDBCA4C9-FE95-4177-BEA9-012AA51FB942}" dt="2020-12-19T16:11:11.055" v="175" actId="478"/>
          <ac:spMkLst>
            <pc:docMk/>
            <pc:sldMk cId="3652717602" sldId="294"/>
            <ac:spMk id="9" creationId="{C0FBED5E-7843-4BDB-A482-E062A2E899CF}"/>
          </ac:spMkLst>
        </pc:spChg>
        <pc:spChg chg="del">
          <ac:chgData name="Lavallee Carol" userId="e4914615-e9e4-481c-a0fc-8684dda9f5c9" providerId="ADAL" clId="{BDBCA4C9-FE95-4177-BEA9-012AA51FB942}" dt="2020-12-19T16:11:13.148" v="176" actId="478"/>
          <ac:spMkLst>
            <pc:docMk/>
            <pc:sldMk cId="3652717602" sldId="294"/>
            <ac:spMk id="10" creationId="{EF564F6B-B01D-439D-A8AF-C4411E69E598}"/>
          </ac:spMkLst>
        </pc:spChg>
      </pc:sldChg>
      <pc:sldChg chg="addSp modSp add">
        <pc:chgData name="Lavallee Carol" userId="e4914615-e9e4-481c-a0fc-8684dda9f5c9" providerId="ADAL" clId="{BDBCA4C9-FE95-4177-BEA9-012AA51FB942}" dt="2020-12-20T14:08:49.117" v="322" actId="20577"/>
        <pc:sldMkLst>
          <pc:docMk/>
          <pc:sldMk cId="1562650654" sldId="295"/>
        </pc:sldMkLst>
        <pc:spChg chg="mod">
          <ac:chgData name="Lavallee Carol" userId="e4914615-e9e4-481c-a0fc-8684dda9f5c9" providerId="ADAL" clId="{BDBCA4C9-FE95-4177-BEA9-012AA51FB942}" dt="2020-12-19T16:47:21.785" v="257" actId="20577"/>
          <ac:spMkLst>
            <pc:docMk/>
            <pc:sldMk cId="1562650654" sldId="295"/>
            <ac:spMk id="2" creationId="{512145D1-72DA-4ED8-9EFA-333A644DEC17}"/>
          </ac:spMkLst>
        </pc:spChg>
        <pc:spChg chg="add mod">
          <ac:chgData name="Lavallee Carol" userId="e4914615-e9e4-481c-a0fc-8684dda9f5c9" providerId="ADAL" clId="{BDBCA4C9-FE95-4177-BEA9-012AA51FB942}" dt="2020-12-19T16:47:10.757" v="255" actId="1076"/>
          <ac:spMkLst>
            <pc:docMk/>
            <pc:sldMk cId="1562650654" sldId="295"/>
            <ac:spMk id="5" creationId="{38C01FD7-D782-4CDF-BA31-A49DBD852A1F}"/>
          </ac:spMkLst>
        </pc:spChg>
        <pc:spChg chg="add mod">
          <ac:chgData name="Lavallee Carol" userId="e4914615-e9e4-481c-a0fc-8684dda9f5c9" providerId="ADAL" clId="{BDBCA4C9-FE95-4177-BEA9-012AA51FB942}" dt="2020-12-19T16:59:23.958" v="321" actId="20577"/>
          <ac:spMkLst>
            <pc:docMk/>
            <pc:sldMk cId="1562650654" sldId="295"/>
            <ac:spMk id="6" creationId="{834D5605-F48B-438A-9F36-7AD8FD02FE9C}"/>
          </ac:spMkLst>
        </pc:spChg>
        <pc:spChg chg="mod">
          <ac:chgData name="Lavallee Carol" userId="e4914615-e9e4-481c-a0fc-8684dda9f5c9" providerId="ADAL" clId="{BDBCA4C9-FE95-4177-BEA9-012AA51FB942}" dt="2020-12-20T14:08:49.117" v="322" actId="20577"/>
          <ac:spMkLst>
            <pc:docMk/>
            <pc:sldMk cId="1562650654" sldId="295"/>
            <ac:spMk id="7" creationId="{1D0A8194-FACC-459E-BE2C-0BC9FC290F58}"/>
          </ac:spMkLst>
        </pc:spChg>
      </pc:sldChg>
    </pc:docChg>
  </pc:docChgLst>
  <pc:docChgLst>
    <pc:chgData name="Lavallee Carol" userId="S::a041387@sarasotacountyschools.net::e4914615-e9e4-481c-a0fc-8684dda9f5c9" providerId="AD" clId="Web-{724669E4-CA14-36B3-82BF-ECC04CB48862}"/>
    <pc:docChg chg="delSld modSld">
      <pc:chgData name="Lavallee Carol" userId="S::a041387@sarasotacountyschools.net::e4914615-e9e4-481c-a0fc-8684dda9f5c9" providerId="AD" clId="Web-{724669E4-CA14-36B3-82BF-ECC04CB48862}" dt="2020-12-18T12:42:55.853" v="8"/>
      <pc:docMkLst>
        <pc:docMk/>
      </pc:docMkLst>
      <pc:sldChg chg="modSp">
        <pc:chgData name="Lavallee Carol" userId="S::a041387@sarasotacountyschools.net::e4914615-e9e4-481c-a0fc-8684dda9f5c9" providerId="AD" clId="Web-{724669E4-CA14-36B3-82BF-ECC04CB48862}" dt="2020-12-18T12:42:40.572" v="4" actId="20577"/>
        <pc:sldMkLst>
          <pc:docMk/>
          <pc:sldMk cId="1969024612" sldId="256"/>
        </pc:sldMkLst>
        <pc:spChg chg="mod">
          <ac:chgData name="Lavallee Carol" userId="S::a041387@sarasotacountyschools.net::e4914615-e9e4-481c-a0fc-8684dda9f5c9" providerId="AD" clId="Web-{724669E4-CA14-36B3-82BF-ECC04CB48862}" dt="2020-12-18T12:42:40.572" v="4" actId="20577"/>
          <ac:spMkLst>
            <pc:docMk/>
            <pc:sldMk cId="1969024612" sldId="256"/>
            <ac:spMk id="2" creationId="{ABABFE56-4019-4D47-8887-F65A876185AB}"/>
          </ac:spMkLst>
        </pc:spChg>
      </pc:sldChg>
      <pc:sldChg chg="del">
        <pc:chgData name="Lavallee Carol" userId="S::a041387@sarasotacountyschools.net::e4914615-e9e4-481c-a0fc-8684dda9f5c9" providerId="AD" clId="Web-{724669E4-CA14-36B3-82BF-ECC04CB48862}" dt="2020-12-18T12:42:44.775" v="7"/>
        <pc:sldMkLst>
          <pc:docMk/>
          <pc:sldMk cId="4084223712" sldId="271"/>
        </pc:sldMkLst>
      </pc:sldChg>
      <pc:sldChg chg="delSp">
        <pc:chgData name="Lavallee Carol" userId="S::a041387@sarasotacountyschools.net::e4914615-e9e4-481c-a0fc-8684dda9f5c9" providerId="AD" clId="Web-{724669E4-CA14-36B3-82BF-ECC04CB48862}" dt="2020-12-18T12:42:55.853" v="8"/>
        <pc:sldMkLst>
          <pc:docMk/>
          <pc:sldMk cId="3099331492" sldId="280"/>
        </pc:sldMkLst>
        <pc:picChg chg="del">
          <ac:chgData name="Lavallee Carol" userId="S::a041387@sarasotacountyschools.net::e4914615-e9e4-481c-a0fc-8684dda9f5c9" providerId="AD" clId="Web-{724669E4-CA14-36B3-82BF-ECC04CB48862}" dt="2020-12-18T12:42:55.853" v="8"/>
          <ac:picMkLst>
            <pc:docMk/>
            <pc:sldMk cId="3099331492" sldId="280"/>
            <ac:picMk id="7" creationId="{B56DE501-4820-449F-A63E-B32A9DD1318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D7459A-1925-4E5D-9BF4-C579F10DD4B8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46F88-8913-468D-AC34-BD49547DF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611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0AA38-A938-4685-8A1B-37CBD463D4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33D486-799D-4FBF-961B-9F6EEFA493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23DB00-5BC6-483E-B016-782EB58BC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9C27-7D87-4F8F-BB08-8100706DA820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51076-AB09-4031-AA8C-7B9393D0E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1A2C99-0ABD-4FB9-9D38-C9328496C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E968-CA3B-4B52-A028-9890E5AF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690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43661-6643-493F-B46B-9627D6759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FB5097-FF44-49DF-9901-28699D45F0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19B893-9EC7-43F6-8AD5-4777CBDAF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9C27-7D87-4F8F-BB08-8100706DA820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472B21-3982-43DD-B9EF-32FB723E3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6DCFF-8ED2-40B5-9C30-5048E5FAD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E968-CA3B-4B52-A028-9890E5AF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953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336E6D-315D-4BCC-92D7-6241C7B0C9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61E617-0DDE-48E5-B5DA-4F48118E8F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6840F-DC44-4BB1-80B9-49477C6D1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9C27-7D87-4F8F-BB08-8100706DA820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EA7052-4163-445B-8E01-908A6517B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425C6-9B80-4838-B396-B1003CD6E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E968-CA3B-4B52-A028-9890E5AF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640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8B213-4F69-4019-9424-30D133CBD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C045F-61A4-4889-850F-08204E2C3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A8C3D3-5993-4D83-AABC-4997C205E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9C27-7D87-4F8F-BB08-8100706DA820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D579F1-D295-48F2-BEA4-2F0B67420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7A8A7B-B3C3-4612-862A-609F0D8AE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E968-CA3B-4B52-A028-9890E5AF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440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16895-3FCC-4F6E-ABF2-B848F0ACA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F5FE47-0A22-4ECC-A52D-A1BE276FF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26AD7-B11B-4A8C-A0CF-434BB5F81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9C27-7D87-4F8F-BB08-8100706DA820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DA485-3572-473C-8B20-F9C062C69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36DC6C-0E65-4B30-B1F2-AA47C4C51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E968-CA3B-4B52-A028-9890E5AF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28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53723-4B11-4A79-AD7C-7C0C85A51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67A39-AECC-463D-BE24-7E3CB364A1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A5E842-0F0B-4943-BD68-1ECD5096CB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ABBC4D-91F5-4F13-B3D7-154F7490E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9C27-7D87-4F8F-BB08-8100706DA820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A35460-B597-4218-879F-B2BF95E82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B97B80-AE2E-4721-AACA-165B27CEC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E968-CA3B-4B52-A028-9890E5AF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414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E41FF-D703-4570-A526-D19D02DE2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560134-3340-4641-B30F-F85A96228B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6BEE74-E9C9-446E-AEA2-7991B9C04E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FC8CDB-5013-4A3A-98B4-ADA5989405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E04E08-1849-4474-989E-48F1D17C0D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B2D697-418B-4024-89FA-E75E73534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9C27-7D87-4F8F-BB08-8100706DA820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850CC8-D767-46A9-960C-882452F81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3B7C6D-1928-4308-B289-5B48E23A9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E968-CA3B-4B52-A028-9890E5AF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0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7DAF9-A27D-45DE-881F-FF5DDD5FD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6BD7A0-E554-437A-AD5F-9AB26DFE0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9C27-7D87-4F8F-BB08-8100706DA820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0CDA0B-1F74-430C-8C41-74B1AC7C0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FAE5D-F7B1-461F-AA7E-4DEF231EF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E968-CA3B-4B52-A028-9890E5AF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491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E4DF17-B2BF-4A61-8A45-67A4C00A8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9C27-7D87-4F8F-BB08-8100706DA820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2E9163-1791-4374-BF17-1A3988E31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975265-B0C8-433C-B596-CF5178417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E968-CA3B-4B52-A028-9890E5AF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745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3A023-56F0-4736-83F0-6F39C359E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8D1E2-BC3E-4083-BD97-279510A38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36B44B-C477-4BD9-965A-FC2C0F880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C5888-C162-4A3E-96EB-8D653F947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9C27-7D87-4F8F-BB08-8100706DA820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A2A81D-C62D-442C-BC76-EBC9BB6AD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F5F7F4-60FE-480C-92C6-7AC3CDEB5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E968-CA3B-4B52-A028-9890E5AF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400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9A67A-4BA8-4B47-A38F-BEA29E254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7E1F71-C02A-4474-B8CF-90C178E2AA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5EBCBE-A789-4EC8-BE25-976F983C73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F8127-CC80-4958-8451-58B851B9E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9C27-7D87-4F8F-BB08-8100706DA820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E1F175-BDF8-4E03-89FD-956FA0D51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0F2193-CD0C-46A7-BA4D-BE2AF45AD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E968-CA3B-4B52-A028-9890E5AF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340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099C96-86A7-47CB-A85F-5AAC87A29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0F371-E9D8-498D-93DF-2CDEDE6D5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56CA82-A77D-4DE8-8CF1-A3A1D15A2E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79C27-7D87-4F8F-BB08-8100706DA820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B61FA-0A1A-4512-BEB8-F6E2EDF277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3EDD28-0E1C-4A2C-AE11-FFA5F814AC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9E968-CA3B-4B52-A028-9890E5AF6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249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adlet.com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embracingourdifferences.org/galleries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embracingourdifferences.org/galleries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BFE56-4019-4D47-8887-F65A876185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 b="1"/>
            </a:br>
            <a:br>
              <a:rPr lang="en-US" b="1"/>
            </a:br>
            <a:br>
              <a:rPr lang="en-US" b="1"/>
            </a:br>
            <a:r>
              <a:rPr lang="en-US" b="1"/>
              <a:t>Friendship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0A1F33-43C5-4C12-9894-26F4B2DCA2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i="1"/>
              <a:t>Lesson Created by Carol LaVallee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024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145D1-72DA-4ED8-9EFA-333A644DE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FA96F8-EC64-46A6-B0E9-FE8A5119AC2B}"/>
              </a:ext>
            </a:extLst>
          </p:cNvPr>
          <p:cNvSpPr txBox="1"/>
          <p:nvPr/>
        </p:nvSpPr>
        <p:spPr>
          <a:xfrm>
            <a:off x="602776" y="2021688"/>
            <a:ext cx="4074160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cs typeface="Calibri"/>
              </a:rPr>
              <a:t>Are these two people  friends or enemies? Why?</a:t>
            </a:r>
            <a:endParaRPr lang="en-US" dirty="0">
              <a:cs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06AEAD-D0B4-4100-BB72-A3FE880453F6}"/>
              </a:ext>
            </a:extLst>
          </p:cNvPr>
          <p:cNvSpPr/>
          <p:nvPr/>
        </p:nvSpPr>
        <p:spPr>
          <a:xfrm>
            <a:off x="3875484" y="6203092"/>
            <a:ext cx="8310562" cy="36933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b="1" dirty="0">
                <a:ea typeface="+mn-lt"/>
                <a:cs typeface="+mn-lt"/>
              </a:rPr>
              <a:t>The Sun &amp; Moon Sisters </a:t>
            </a:r>
            <a:r>
              <a:rPr lang="en-US" dirty="0">
                <a:ea typeface="+mn-lt"/>
                <a:cs typeface="+mn-lt"/>
              </a:rPr>
              <a:t>by Allanson Ace </a:t>
            </a:r>
            <a:r>
              <a:rPr lang="en-US" dirty="0" err="1">
                <a:ea typeface="+mn-lt"/>
                <a:cs typeface="+mn-lt"/>
              </a:rPr>
              <a:t>Mangulabnan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dirty="0" err="1">
                <a:ea typeface="+mn-lt"/>
                <a:cs typeface="+mn-lt"/>
              </a:rPr>
              <a:t>Parañaque</a:t>
            </a:r>
            <a:r>
              <a:rPr lang="en-US" dirty="0">
                <a:ea typeface="+mn-lt"/>
                <a:cs typeface="+mn-lt"/>
              </a:rPr>
              <a:t> City, Philippines </a:t>
            </a:r>
            <a:endParaRPr lang="en-US" dirty="0"/>
          </a:p>
        </p:txBody>
      </p:sp>
      <p:pic>
        <p:nvPicPr>
          <p:cNvPr id="8" name="Picture 8" descr="A picture containing table, room&#10;&#10;Description automatically generated">
            <a:extLst>
              <a:ext uri="{FF2B5EF4-FFF2-40B4-BE49-F238E27FC236}">
                <a16:creationId xmlns:a16="http://schemas.microsoft.com/office/drawing/2014/main" id="{EE5217BF-A3F3-47FE-8E63-0A2B6F57F4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4369" y="1213675"/>
            <a:ext cx="7112793" cy="49664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52717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145D1-72DA-4ED8-9EFA-333A644DE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1110" y="639097"/>
            <a:ext cx="3401961" cy="36860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Slide J</a:t>
            </a:r>
          </a:p>
        </p:txBody>
      </p:sp>
      <p:pic>
        <p:nvPicPr>
          <p:cNvPr id="1026" name="Picture 2" descr="App Spotlight: Padlet - Journey with Technology">
            <a:extLst>
              <a:ext uri="{FF2B5EF4-FFF2-40B4-BE49-F238E27FC236}">
                <a16:creationId xmlns:a16="http://schemas.microsoft.com/office/drawing/2014/main" id="{BE0523AA-A9B9-4D99-BF53-DEC051F7D8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95977" y="968537"/>
            <a:ext cx="5549156" cy="3928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BCA0FD4-B6F5-4FA9-B331-2C8C5F1AB2EC}"/>
              </a:ext>
            </a:extLst>
          </p:cNvPr>
          <p:cNvSpPr/>
          <p:nvPr/>
        </p:nvSpPr>
        <p:spPr>
          <a:xfrm>
            <a:off x="3042902" y="4686486"/>
            <a:ext cx="21082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3"/>
              </a:rPr>
              <a:t>https://padlet.com/</a:t>
            </a:r>
            <a:r>
              <a:rPr lang="en-US" dirty="0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B890378-F9CB-42CD-8DA8-B4C15EC57EFE}"/>
              </a:ext>
            </a:extLst>
          </p:cNvPr>
          <p:cNvSpPr/>
          <p:nvPr/>
        </p:nvSpPr>
        <p:spPr>
          <a:xfrm>
            <a:off x="1207658" y="77790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Write a quote about the characteristics of a friend and post a photo of your friend(s) next to your quote.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319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145D1-72DA-4ED8-9EFA-333A644DE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FA96F8-EC64-46A6-B0E9-FE8A5119AC2B}"/>
              </a:ext>
            </a:extLst>
          </p:cNvPr>
          <p:cNvSpPr txBox="1"/>
          <p:nvPr/>
        </p:nvSpPr>
        <p:spPr>
          <a:xfrm>
            <a:off x="716507" y="2260524"/>
            <a:ext cx="4074160" cy="26776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>
                <a:cs typeface="Calibri"/>
              </a:rPr>
              <a:t>What are the characteristics of a best friend?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>
                <a:cs typeface="Calibri"/>
              </a:rPr>
              <a:t>Read this quote: Do you agree or disagree with this quote?  Why?</a:t>
            </a:r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0A8194-FACC-459E-BE2C-0BC9FC290F58}"/>
              </a:ext>
            </a:extLst>
          </p:cNvPr>
          <p:cNvSpPr txBox="1"/>
          <p:nvPr/>
        </p:nvSpPr>
        <p:spPr>
          <a:xfrm>
            <a:off x="5750560" y="2006524"/>
            <a:ext cx="5527040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i="1" dirty="0">
                <a:solidFill>
                  <a:srgbClr val="FF0000"/>
                </a:solidFill>
                <a:latin typeface="+mj-lt"/>
              </a:rPr>
              <a:t>"A best friend is someone who appreciates our strengths and accepts our flaws.“</a:t>
            </a:r>
          </a:p>
          <a:p>
            <a:endParaRPr lang="en-US" sz="3200" b="1" i="1" dirty="0">
              <a:solidFill>
                <a:srgbClr val="FF0000"/>
              </a:solidFill>
              <a:latin typeface="+mj-lt"/>
            </a:endParaRPr>
          </a:p>
          <a:p>
            <a:r>
              <a:rPr lang="en-US" sz="3200" b="1" i="1">
                <a:solidFill>
                  <a:srgbClr val="FF0000"/>
                </a:solidFill>
                <a:latin typeface="+mj-lt"/>
              </a:rPr>
              <a:t>quote by</a:t>
            </a:r>
            <a:r>
              <a:rPr lang="en-US" sz="3200" b="1" i="1" dirty="0">
                <a:solidFill>
                  <a:srgbClr val="FF0000"/>
                </a:solidFill>
                <a:latin typeface="+mj-lt"/>
              </a:rPr>
              <a:t> </a:t>
            </a:r>
            <a:r>
              <a:rPr lang="en-US" sz="3200" b="1" i="1" dirty="0" err="1">
                <a:solidFill>
                  <a:srgbClr val="FF0000"/>
                </a:solidFill>
                <a:latin typeface="+mj-lt"/>
              </a:rPr>
              <a:t>Sanika</a:t>
            </a:r>
            <a:r>
              <a:rPr lang="en-US" sz="3200" b="1" i="1" dirty="0">
                <a:solidFill>
                  <a:srgbClr val="FF0000"/>
                </a:solidFill>
                <a:latin typeface="+mj-lt"/>
              </a:rPr>
              <a:t> Chatterjee, Dhanbad, India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C01FD7-D782-4CDF-BA31-A49DBD852A1F}"/>
              </a:ext>
            </a:extLst>
          </p:cNvPr>
          <p:cNvSpPr txBox="1"/>
          <p:nvPr/>
        </p:nvSpPr>
        <p:spPr>
          <a:xfrm>
            <a:off x="2839720" y="627260"/>
            <a:ext cx="58216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Extension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963CF8E-5075-4397-8E74-A83223B1B641}"/>
              </a:ext>
            </a:extLst>
          </p:cNvPr>
          <p:cNvSpPr/>
          <p:nvPr/>
        </p:nvSpPr>
        <p:spPr>
          <a:xfrm>
            <a:off x="838200" y="1212035"/>
            <a:ext cx="13420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dobe Devanagari" panose="02040503050201020203" pitchFamily="18" charset="0"/>
                <a:cs typeface="Adobe Devanagari" panose="02040503050201020203" pitchFamily="18" charset="0"/>
              </a:rPr>
              <a:t>EXTENTION</a:t>
            </a:r>
          </a:p>
        </p:txBody>
      </p:sp>
    </p:spTree>
    <p:extLst>
      <p:ext uri="{BB962C8B-B14F-4D97-AF65-F5344CB8AC3E}">
        <p14:creationId xmlns:p14="http://schemas.microsoft.com/office/powerpoint/2010/main" val="1562650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73EAF944-14C5-4157-AEAE-018C305F0D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8884" y="4455867"/>
            <a:ext cx="4438650" cy="14954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D06106A-9427-45CF-8129-2E91586812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0682" y="4748083"/>
            <a:ext cx="1331595" cy="103801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2145D1-72DA-4ED8-9EFA-333A644DE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FA96F8-EC64-46A6-B0E9-FE8A5119AC2B}"/>
              </a:ext>
            </a:extLst>
          </p:cNvPr>
          <p:cNvSpPr txBox="1"/>
          <p:nvPr/>
        </p:nvSpPr>
        <p:spPr>
          <a:xfrm>
            <a:off x="484202" y="2064874"/>
            <a:ext cx="976162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3200" dirty="0"/>
              <a:t>Choose a piece of artwork from </a:t>
            </a:r>
            <a:r>
              <a:rPr lang="en-US" sz="3200"/>
              <a:t>the following </a:t>
            </a:r>
            <a:r>
              <a:rPr lang="en-US" sz="3200" dirty="0"/>
              <a:t>website that you feel shows 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</a:rPr>
              <a:t>friendship</a:t>
            </a:r>
            <a:r>
              <a:rPr lang="en-US" sz="3200" dirty="0"/>
              <a:t>.</a:t>
            </a:r>
          </a:p>
          <a:p>
            <a:pPr marL="514350" indent="-514350">
              <a:buAutoNum type="arabicPeriod"/>
            </a:pPr>
            <a:r>
              <a:rPr lang="en-US" sz="3200" dirty="0"/>
              <a:t>Write a caption for the piece. </a:t>
            </a:r>
          </a:p>
          <a:p>
            <a:pPr marL="514350" indent="-514350">
              <a:buAutoNum type="arabicPeriod"/>
            </a:pPr>
            <a:r>
              <a:rPr lang="en-US" sz="3200" dirty="0"/>
              <a:t>Be prepared to explain how your piece related to 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</a:rPr>
              <a:t>friendship</a:t>
            </a:r>
            <a:r>
              <a:rPr lang="en-US" sz="3200" dirty="0"/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8BEE225-D10C-43A5-82EE-F8DE62884A4B}"/>
              </a:ext>
            </a:extLst>
          </p:cNvPr>
          <p:cNvSpPr txBox="1"/>
          <p:nvPr/>
        </p:nvSpPr>
        <p:spPr>
          <a:xfrm>
            <a:off x="2839720" y="627260"/>
            <a:ext cx="58216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Extension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0D8861A-55E0-4821-92D2-6AEB263BED47}"/>
              </a:ext>
            </a:extLst>
          </p:cNvPr>
          <p:cNvSpPr/>
          <p:nvPr/>
        </p:nvSpPr>
        <p:spPr>
          <a:xfrm>
            <a:off x="838200" y="1259684"/>
            <a:ext cx="13420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dobe Devanagari" panose="02040503050201020203" pitchFamily="18" charset="0"/>
                <a:cs typeface="Adobe Devanagari" panose="02040503050201020203" pitchFamily="18" charset="0"/>
              </a:rPr>
              <a:t>EXTENTION</a:t>
            </a:r>
          </a:p>
        </p:txBody>
      </p:sp>
    </p:spTree>
    <p:extLst>
      <p:ext uri="{BB962C8B-B14F-4D97-AF65-F5344CB8AC3E}">
        <p14:creationId xmlns:p14="http://schemas.microsoft.com/office/powerpoint/2010/main" val="3842522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D18EB-C6D5-4678-B701-D82E00D76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E708EB-CA9B-4DF7-840F-0DEDB3B38A0F}"/>
              </a:ext>
            </a:extLst>
          </p:cNvPr>
          <p:cNvSpPr txBox="1"/>
          <p:nvPr/>
        </p:nvSpPr>
        <p:spPr>
          <a:xfrm>
            <a:off x="2528362" y="656403"/>
            <a:ext cx="62371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dobe Devanagari" panose="02040503050201020203" pitchFamily="18" charset="0"/>
                <a:cs typeface="Adobe Devanagari" panose="02040503050201020203" pitchFamily="18" charset="0"/>
              </a:rPr>
              <a:t>What is friendship?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1A5973A-DE3E-4791-9881-7514447F16D0}"/>
              </a:ext>
            </a:extLst>
          </p:cNvPr>
          <p:cNvSpPr txBox="1"/>
          <p:nvPr/>
        </p:nvSpPr>
        <p:spPr>
          <a:xfrm>
            <a:off x="2973094" y="1629016"/>
            <a:ext cx="53477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n w="0"/>
                <a:latin typeface="Adobe Devanagari" panose="02040503050201020203" pitchFamily="18" charset="0"/>
                <a:cs typeface="Adobe Devanagari" panose="02040503050201020203" pitchFamily="18" charset="0"/>
              </a:rPr>
              <a:t>Make your own piece of artwork showing your friendship.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21CBBE-4D37-46CA-A53F-35521DF6D201}"/>
              </a:ext>
            </a:extLst>
          </p:cNvPr>
          <p:cNvSpPr/>
          <p:nvPr/>
        </p:nvSpPr>
        <p:spPr>
          <a:xfrm>
            <a:off x="838200" y="1259684"/>
            <a:ext cx="13420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dobe Devanagari" panose="02040503050201020203" pitchFamily="18" charset="0"/>
                <a:cs typeface="Adobe Devanagari" panose="02040503050201020203" pitchFamily="18" charset="0"/>
              </a:rPr>
              <a:t>EXTENTION</a:t>
            </a:r>
          </a:p>
        </p:txBody>
      </p:sp>
      <p:pic>
        <p:nvPicPr>
          <p:cNvPr id="7" name="Picture 6">
            <a:hlinkClick r:id="rId2"/>
            <a:extLst>
              <a:ext uri="{FF2B5EF4-FFF2-40B4-BE49-F238E27FC236}">
                <a16:creationId xmlns:a16="http://schemas.microsoft.com/office/drawing/2014/main" id="{F7DB5FAB-0C1F-49E6-8FA3-2DF0D9938E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8884" y="4455867"/>
            <a:ext cx="4438650" cy="14954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2E14BA6-391E-4528-BEEC-3C76D358AB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0682" y="4748083"/>
            <a:ext cx="1331595" cy="1038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741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A picture containing indoor, colorful, painted, table&#10;&#10;Description automatically generated" hidden="1">
            <a:extLst>
              <a:ext uri="{FF2B5EF4-FFF2-40B4-BE49-F238E27FC236}">
                <a16:creationId xmlns:a16="http://schemas.microsoft.com/office/drawing/2014/main" id="{1617EE47-A55B-4695-8128-47C7E52233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t="9506" b="8972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2145D1-72DA-4ED8-9EFA-333A644DE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Slide 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FA96F8-EC64-46A6-B0E9-FE8A5119AC2B}"/>
              </a:ext>
            </a:extLst>
          </p:cNvPr>
          <p:cNvSpPr txBox="1"/>
          <p:nvPr/>
        </p:nvSpPr>
        <p:spPr>
          <a:xfrm>
            <a:off x="393290" y="809236"/>
            <a:ext cx="10058400" cy="1034892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/>
          <a:p>
            <a:pPr algn="ctr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r>
              <a:rPr lang="en-US" sz="4400" dirty="0">
                <a:solidFill>
                  <a:schemeClr val="bg1"/>
                </a:solidFill>
              </a:rPr>
              <a:t>What qualities would you find in a friend?</a:t>
            </a:r>
            <a:endParaRPr lang="en-US" dirty="0">
              <a:solidFill>
                <a:schemeClr val="bg1"/>
              </a:solidFill>
              <a:cs typeface="Calibri" panose="020F0502020204030204"/>
            </a:endParaRPr>
          </a:p>
          <a:p>
            <a:pPr marL="457200" indent="-45720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Ø"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06AEAD-D0B4-4100-BB72-A3FE880453F6}"/>
              </a:ext>
            </a:extLst>
          </p:cNvPr>
          <p:cNvSpPr/>
          <p:nvPr/>
        </p:nvSpPr>
        <p:spPr>
          <a:xfrm>
            <a:off x="2990850" y="6165665"/>
            <a:ext cx="6210300" cy="60016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b="1" dirty="0">
                <a:solidFill>
                  <a:schemeClr val="bg1"/>
                </a:solidFill>
                <a:ea typeface="+mn-lt"/>
                <a:cs typeface="+mn-lt"/>
              </a:rPr>
              <a:t>Bringing Hands Together, Bridging Gaps Forever (2012)</a:t>
            </a:r>
            <a:endParaRPr lang="en-US" sz="1400" b="1" dirty="0">
              <a:solidFill>
                <a:schemeClr val="bg1"/>
              </a:solidFill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US" sz="1400" dirty="0">
                <a:solidFill>
                  <a:schemeClr val="bg1"/>
                </a:solidFill>
                <a:ea typeface="+mn-lt"/>
                <a:cs typeface="+mn-lt"/>
              </a:rPr>
              <a:t>by Jamia M, 7th Grade, St. Stephen's High School - Valenzuela City, Philippines </a:t>
            </a: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1026" name="Picture 2" descr="https://www.embracingourdifferences.org/images/directory/gallery/2012/eod1201_lrg.jpg">
            <a:extLst>
              <a:ext uri="{FF2B5EF4-FFF2-40B4-BE49-F238E27FC236}">
                <a16:creationId xmlns:a16="http://schemas.microsoft.com/office/drawing/2014/main" id="{7103D3A9-E6E8-48C2-8D12-4784A4701C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850" y="1762514"/>
            <a:ext cx="6210300" cy="4286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93314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145D1-72DA-4ED8-9EFA-333A644DE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Slide B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06AEAD-D0B4-4100-BB72-A3FE880453F6}"/>
              </a:ext>
            </a:extLst>
          </p:cNvPr>
          <p:cNvSpPr/>
          <p:nvPr/>
        </p:nvSpPr>
        <p:spPr>
          <a:xfrm>
            <a:off x="750070" y="6308209"/>
            <a:ext cx="6096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Real Values </a:t>
            </a:r>
            <a:r>
              <a:rPr lang="en-US" dirty="0"/>
              <a:t>by Maryam </a:t>
            </a:r>
            <a:r>
              <a:rPr lang="en-US" dirty="0" err="1"/>
              <a:t>Seifollahi</a:t>
            </a:r>
            <a:r>
              <a:rPr lang="en-US" dirty="0"/>
              <a:t> </a:t>
            </a:r>
            <a:r>
              <a:rPr lang="en-US" dirty="0" err="1"/>
              <a:t>Bazarjani</a:t>
            </a:r>
            <a:r>
              <a:rPr lang="en-US" dirty="0"/>
              <a:t>, Tehran, Iran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7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524B28AF-E2AC-4112-9667-CCF4CCE25D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095" y="1690688"/>
            <a:ext cx="6541865" cy="45654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BAF64EF-420B-40CE-A882-EF0E1A60D8B0}"/>
              </a:ext>
            </a:extLst>
          </p:cNvPr>
          <p:cNvCxnSpPr/>
          <p:nvPr/>
        </p:nvCxnSpPr>
        <p:spPr>
          <a:xfrm>
            <a:off x="7082495" y="2600343"/>
            <a:ext cx="38303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FFD29FE-C9D9-4281-9A5B-4667065A749F}"/>
              </a:ext>
            </a:extLst>
          </p:cNvPr>
          <p:cNvCxnSpPr/>
          <p:nvPr/>
        </p:nvCxnSpPr>
        <p:spPr>
          <a:xfrm>
            <a:off x="9012895" y="2029597"/>
            <a:ext cx="0" cy="422656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C3E14B0-0AB0-4FD9-A980-8C7DBE5EC76E}"/>
              </a:ext>
            </a:extLst>
          </p:cNvPr>
          <p:cNvSpPr txBox="1"/>
          <p:nvPr/>
        </p:nvSpPr>
        <p:spPr>
          <a:xfrm>
            <a:off x="7188587" y="2031383"/>
            <a:ext cx="1544320" cy="369332"/>
          </a:xfrm>
          <a:prstGeom prst="rect">
            <a:avLst/>
          </a:prstGeom>
          <a:solidFill>
            <a:srgbClr val="E9D1EF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Girl on Left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76EB3D4-8EDC-42F7-87EC-E6EBA69B5E1F}"/>
              </a:ext>
            </a:extLst>
          </p:cNvPr>
          <p:cNvSpPr txBox="1"/>
          <p:nvPr/>
        </p:nvSpPr>
        <p:spPr>
          <a:xfrm>
            <a:off x="9352667" y="2029597"/>
            <a:ext cx="1381760" cy="369332"/>
          </a:xfrm>
          <a:prstGeom prst="rect">
            <a:avLst/>
          </a:prstGeom>
          <a:solidFill>
            <a:srgbClr val="E6F6B6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Girl on Right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A133275-7270-4F72-AB52-557D0976FB66}"/>
              </a:ext>
            </a:extLst>
          </p:cNvPr>
          <p:cNvSpPr txBox="1"/>
          <p:nvPr/>
        </p:nvSpPr>
        <p:spPr>
          <a:xfrm>
            <a:off x="7391787" y="1263728"/>
            <a:ext cx="3342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What do you see?</a:t>
            </a:r>
          </a:p>
        </p:txBody>
      </p:sp>
    </p:spTree>
    <p:extLst>
      <p:ext uri="{BB962C8B-B14F-4D97-AF65-F5344CB8AC3E}">
        <p14:creationId xmlns:p14="http://schemas.microsoft.com/office/powerpoint/2010/main" val="280200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145D1-72DA-4ED8-9EFA-333A644DE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FA96F8-EC64-46A6-B0E9-FE8A5119AC2B}"/>
              </a:ext>
            </a:extLst>
          </p:cNvPr>
          <p:cNvSpPr txBox="1"/>
          <p:nvPr/>
        </p:nvSpPr>
        <p:spPr>
          <a:xfrm>
            <a:off x="671015" y="2146793"/>
            <a:ext cx="4074160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ea typeface="+mn-lt"/>
                <a:cs typeface="+mn-lt"/>
              </a:rPr>
              <a:t>What are these girls  thinking?  Fill out the thinking bubbles.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2800" dirty="0">
              <a:cs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06AEAD-D0B4-4100-BB72-A3FE880453F6}"/>
              </a:ext>
            </a:extLst>
          </p:cNvPr>
          <p:cNvSpPr/>
          <p:nvPr/>
        </p:nvSpPr>
        <p:spPr>
          <a:xfrm>
            <a:off x="4947313" y="5752103"/>
            <a:ext cx="6096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Real Values </a:t>
            </a:r>
            <a:r>
              <a:rPr lang="en-US" dirty="0"/>
              <a:t>by Maryam </a:t>
            </a:r>
            <a:r>
              <a:rPr lang="en-US" dirty="0" err="1"/>
              <a:t>Seifollahi</a:t>
            </a:r>
            <a:r>
              <a:rPr lang="en-US" dirty="0"/>
              <a:t> </a:t>
            </a:r>
            <a:r>
              <a:rPr lang="en-US" dirty="0" err="1"/>
              <a:t>Bazarjani</a:t>
            </a:r>
            <a:r>
              <a:rPr lang="en-US" dirty="0"/>
              <a:t>, Tehran, Iran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2DEF0A1-8DF4-4B12-93D2-8CB262E5C776}"/>
              </a:ext>
            </a:extLst>
          </p:cNvPr>
          <p:cNvGrpSpPr>
            <a:grpSpLocks noChangeAspect="1"/>
          </p:cNvGrpSpPr>
          <p:nvPr/>
        </p:nvGrpSpPr>
        <p:grpSpPr>
          <a:xfrm rot="16200000">
            <a:off x="5089914" y="-156164"/>
            <a:ext cx="4713825" cy="6915501"/>
            <a:chOff x="3558857" y="-828357"/>
            <a:chExt cx="5803900" cy="8514715"/>
          </a:xfrm>
        </p:grpSpPr>
        <p:pic>
          <p:nvPicPr>
            <p:cNvPr id="8" name="Picture 7" descr="https://www.embracingourdifferences.org/images/directory/gallery/2021/2134_lrg.jpg">
              <a:extLst>
                <a:ext uri="{FF2B5EF4-FFF2-40B4-BE49-F238E27FC236}">
                  <a16:creationId xmlns:a16="http://schemas.microsoft.com/office/drawing/2014/main" id="{5B919E64-17F0-4E34-A146-DC2C43919245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2514917" y="1395413"/>
              <a:ext cx="6858000" cy="477012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0" name="Thought Bubble: Cloud 9">
              <a:extLst>
                <a:ext uri="{FF2B5EF4-FFF2-40B4-BE49-F238E27FC236}">
                  <a16:creationId xmlns:a16="http://schemas.microsoft.com/office/drawing/2014/main" id="{C2F7D861-DD50-4FAC-8218-83B11E54D1D8}"/>
                </a:ext>
              </a:extLst>
            </p:cNvPr>
            <p:cNvSpPr/>
            <p:nvPr/>
          </p:nvSpPr>
          <p:spPr>
            <a:xfrm rot="5400000" flipH="1">
              <a:off x="6895782" y="-514032"/>
              <a:ext cx="2781300" cy="2152650"/>
            </a:xfrm>
            <a:prstGeom prst="cloudCallout">
              <a:avLst/>
            </a:prstGeom>
            <a:solidFill>
              <a:schemeClr val="bg1"/>
            </a:solidFill>
            <a:ln w="28575">
              <a:solidFill>
                <a:srgbClr val="029D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1" name="Thought Bubble: Cloud 10">
              <a:extLst>
                <a:ext uri="{FF2B5EF4-FFF2-40B4-BE49-F238E27FC236}">
                  <a16:creationId xmlns:a16="http://schemas.microsoft.com/office/drawing/2014/main" id="{CC4F3590-14A2-4083-B611-3734FEE5F148}"/>
                </a:ext>
              </a:extLst>
            </p:cNvPr>
            <p:cNvSpPr/>
            <p:nvPr/>
          </p:nvSpPr>
          <p:spPr>
            <a:xfrm rot="5400000">
              <a:off x="6886257" y="5219383"/>
              <a:ext cx="2781300" cy="2152650"/>
            </a:xfrm>
            <a:prstGeom prst="cloudCallou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34227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145D1-72DA-4ED8-9EFA-333A644DE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6BAC05A-3131-438E-8886-2947DDCF188C}"/>
              </a:ext>
            </a:extLst>
          </p:cNvPr>
          <p:cNvSpPr/>
          <p:nvPr/>
        </p:nvSpPr>
        <p:spPr>
          <a:xfrm>
            <a:off x="6096000" y="6459804"/>
            <a:ext cx="6096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/>
              <a:t>Real Values by Maryam Seifollahi Bazarjani, Tehran, Iran</a:t>
            </a:r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6A0704B-0C7B-4FE0-96C4-3E8D8429BC3D}"/>
              </a:ext>
            </a:extLst>
          </p:cNvPr>
          <p:cNvGrpSpPr/>
          <p:nvPr/>
        </p:nvGrpSpPr>
        <p:grpSpPr>
          <a:xfrm rot="16200000">
            <a:off x="3465300" y="-834692"/>
            <a:ext cx="5261400" cy="8765540"/>
            <a:chOff x="2839622" y="-953770"/>
            <a:chExt cx="5261400" cy="876554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49BCB5F-177C-46DE-BCEA-418C4E0AEC4F}"/>
                </a:ext>
              </a:extLst>
            </p:cNvPr>
            <p:cNvSpPr/>
            <p:nvPr/>
          </p:nvSpPr>
          <p:spPr>
            <a:xfrm>
              <a:off x="2839622" y="-953770"/>
              <a:ext cx="4667250" cy="563880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29D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DB23FAF1-A0E7-4D32-A253-51F6D8EAD055}"/>
                </a:ext>
              </a:extLst>
            </p:cNvPr>
            <p:cNvSpPr/>
            <p:nvPr/>
          </p:nvSpPr>
          <p:spPr>
            <a:xfrm>
              <a:off x="2992022" y="2172970"/>
              <a:ext cx="4667250" cy="5638800"/>
            </a:xfrm>
            <a:prstGeom prst="ellipse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14686AD3-13DF-44F1-A068-29DC0A8E17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7322830" y="1394778"/>
              <a:ext cx="1207770" cy="3486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600" b="1">
                  <a:solidFill>
                    <a:srgbClr val="029DB2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Girl On Left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" name="Text Box 2">
              <a:extLst>
                <a:ext uri="{FF2B5EF4-FFF2-40B4-BE49-F238E27FC236}">
                  <a16:creationId xmlns:a16="http://schemas.microsoft.com/office/drawing/2014/main" id="{23B61630-4C8D-4567-BDF3-A7C8FE0F42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7190535" y="4982841"/>
              <a:ext cx="1423035" cy="3486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600" b="1" dirty="0">
                  <a:solidFill>
                    <a:srgbClr val="FFC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Girl On Right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57563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145D1-72DA-4ED8-9EFA-333A644DE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FA96F8-EC64-46A6-B0E9-FE8A5119AC2B}"/>
              </a:ext>
            </a:extLst>
          </p:cNvPr>
          <p:cNvSpPr txBox="1"/>
          <p:nvPr/>
        </p:nvSpPr>
        <p:spPr>
          <a:xfrm>
            <a:off x="364490" y="1613118"/>
            <a:ext cx="4074160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cs typeface="Calibri"/>
              </a:rPr>
              <a:t>Would these two girls  be friends or enemies?  Why?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2800" dirty="0">
              <a:cs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06AEAD-D0B4-4100-BB72-A3FE880453F6}"/>
              </a:ext>
            </a:extLst>
          </p:cNvPr>
          <p:cNvSpPr/>
          <p:nvPr/>
        </p:nvSpPr>
        <p:spPr>
          <a:xfrm>
            <a:off x="4668033" y="5893592"/>
            <a:ext cx="6096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Real Values </a:t>
            </a:r>
            <a:r>
              <a:rPr lang="en-US" dirty="0"/>
              <a:t>by Maryam </a:t>
            </a:r>
            <a:r>
              <a:rPr lang="en-US" dirty="0" err="1"/>
              <a:t>Seifollahi</a:t>
            </a:r>
            <a:r>
              <a:rPr lang="en-US" dirty="0"/>
              <a:t> </a:t>
            </a:r>
            <a:r>
              <a:rPr lang="en-US" dirty="0" err="1"/>
              <a:t>Bazarjani</a:t>
            </a:r>
            <a:r>
              <a:rPr lang="en-US" dirty="0"/>
              <a:t>, Tehran, Iran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7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524B28AF-E2AC-4112-9667-CCF4CCE25D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8650" y="1725644"/>
            <a:ext cx="5922168" cy="41329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9637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145D1-72DA-4ED8-9EFA-333A644DE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F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BAF64EF-420B-40CE-A882-EF0E1A60D8B0}"/>
              </a:ext>
            </a:extLst>
          </p:cNvPr>
          <p:cNvCxnSpPr/>
          <p:nvPr/>
        </p:nvCxnSpPr>
        <p:spPr>
          <a:xfrm>
            <a:off x="6844499" y="2313836"/>
            <a:ext cx="38303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FFD29FE-C9D9-4281-9A5B-4667065A749F}"/>
              </a:ext>
            </a:extLst>
          </p:cNvPr>
          <p:cNvCxnSpPr/>
          <p:nvPr/>
        </p:nvCxnSpPr>
        <p:spPr>
          <a:xfrm>
            <a:off x="8774899" y="1743090"/>
            <a:ext cx="0" cy="422656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C3E14B0-0AB0-4FD9-A980-8C7DBE5EC76E}"/>
              </a:ext>
            </a:extLst>
          </p:cNvPr>
          <p:cNvSpPr txBox="1"/>
          <p:nvPr/>
        </p:nvSpPr>
        <p:spPr>
          <a:xfrm>
            <a:off x="7200961" y="1744875"/>
            <a:ext cx="1121079" cy="367542"/>
          </a:xfrm>
          <a:prstGeom prst="rect">
            <a:avLst/>
          </a:prstGeom>
          <a:solidFill>
            <a:srgbClr val="F7BB0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Sun Sister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76EB3D4-8EDC-42F7-87EC-E6EBA69B5E1F}"/>
              </a:ext>
            </a:extLst>
          </p:cNvPr>
          <p:cNvSpPr txBox="1"/>
          <p:nvPr/>
        </p:nvSpPr>
        <p:spPr>
          <a:xfrm>
            <a:off x="9114671" y="1743090"/>
            <a:ext cx="1381760" cy="369332"/>
          </a:xfrm>
          <a:prstGeom prst="rect">
            <a:avLst/>
          </a:prstGeom>
          <a:solidFill>
            <a:srgbClr val="8BD8CE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Moon Sister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A133275-7270-4F72-AB52-557D0976FB66}"/>
              </a:ext>
            </a:extLst>
          </p:cNvPr>
          <p:cNvSpPr txBox="1"/>
          <p:nvPr/>
        </p:nvSpPr>
        <p:spPr>
          <a:xfrm>
            <a:off x="7153791" y="977221"/>
            <a:ext cx="3342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What do you see?</a:t>
            </a:r>
          </a:p>
        </p:txBody>
      </p:sp>
      <p:pic>
        <p:nvPicPr>
          <p:cNvPr id="11" name="Picture 8" descr="A picture containing table, room&#10;&#10;Description automatically generated">
            <a:extLst>
              <a:ext uri="{FF2B5EF4-FFF2-40B4-BE49-F238E27FC236}">
                <a16:creationId xmlns:a16="http://schemas.microsoft.com/office/drawing/2014/main" id="{618CD580-2259-41B4-BBE3-7DE3C7C492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606" y="1809637"/>
            <a:ext cx="6054034" cy="4227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ACDB3CA-07B6-4DA5-9DB8-6F1775A4C2EF}"/>
              </a:ext>
            </a:extLst>
          </p:cNvPr>
          <p:cNvSpPr/>
          <p:nvPr/>
        </p:nvSpPr>
        <p:spPr>
          <a:xfrm>
            <a:off x="248890" y="6053547"/>
            <a:ext cx="8310562" cy="36933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b="1" dirty="0">
                <a:ea typeface="+mn-lt"/>
                <a:cs typeface="+mn-lt"/>
              </a:rPr>
              <a:t>The Sun &amp; Moon Sisters </a:t>
            </a:r>
            <a:r>
              <a:rPr lang="en-US" dirty="0">
                <a:ea typeface="+mn-lt"/>
                <a:cs typeface="+mn-lt"/>
              </a:rPr>
              <a:t>by Allanson Ace </a:t>
            </a:r>
            <a:r>
              <a:rPr lang="en-US" dirty="0" err="1">
                <a:ea typeface="+mn-lt"/>
                <a:cs typeface="+mn-lt"/>
              </a:rPr>
              <a:t>Mangulabnan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dirty="0" err="1">
                <a:ea typeface="+mn-lt"/>
                <a:cs typeface="+mn-lt"/>
              </a:rPr>
              <a:t>Parañaque</a:t>
            </a:r>
            <a:r>
              <a:rPr lang="en-US" dirty="0">
                <a:ea typeface="+mn-lt"/>
                <a:cs typeface="+mn-lt"/>
              </a:rPr>
              <a:t> City, Philippines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18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145D1-72DA-4ED8-9EFA-333A644DE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FA96F8-EC64-46A6-B0E9-FE8A5119AC2B}"/>
              </a:ext>
            </a:extLst>
          </p:cNvPr>
          <p:cNvSpPr txBox="1"/>
          <p:nvPr/>
        </p:nvSpPr>
        <p:spPr>
          <a:xfrm>
            <a:off x="602776" y="2021688"/>
            <a:ext cx="4074160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cs typeface="Calibri"/>
              </a:rPr>
              <a:t>If they were talking, what would they be saying.  Fill in the talking bubbles.</a:t>
            </a:r>
            <a:endParaRPr lang="en-US" dirty="0">
              <a:cs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06AEAD-D0B4-4100-BB72-A3FE880453F6}"/>
              </a:ext>
            </a:extLst>
          </p:cNvPr>
          <p:cNvSpPr/>
          <p:nvPr/>
        </p:nvSpPr>
        <p:spPr>
          <a:xfrm>
            <a:off x="3855789" y="5962870"/>
            <a:ext cx="8310562" cy="36933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b="1" dirty="0">
                <a:ea typeface="+mn-lt"/>
                <a:cs typeface="+mn-lt"/>
              </a:rPr>
              <a:t>The Sun &amp; Moon Sisters </a:t>
            </a:r>
            <a:r>
              <a:rPr lang="en-US" dirty="0">
                <a:ea typeface="+mn-lt"/>
                <a:cs typeface="+mn-lt"/>
              </a:rPr>
              <a:t>by Allanson Ace </a:t>
            </a:r>
            <a:r>
              <a:rPr lang="en-US" dirty="0" err="1">
                <a:ea typeface="+mn-lt"/>
                <a:cs typeface="+mn-lt"/>
              </a:rPr>
              <a:t>Mangulabnan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dirty="0" err="1">
                <a:ea typeface="+mn-lt"/>
                <a:cs typeface="+mn-lt"/>
              </a:rPr>
              <a:t>Parañaque</a:t>
            </a:r>
            <a:r>
              <a:rPr lang="en-US" dirty="0">
                <a:ea typeface="+mn-lt"/>
                <a:cs typeface="+mn-lt"/>
              </a:rPr>
              <a:t> City, Philippines </a:t>
            </a: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A72C33B-FB52-4AF0-91DF-957EDE4C49C5}"/>
              </a:ext>
            </a:extLst>
          </p:cNvPr>
          <p:cNvGrpSpPr>
            <a:grpSpLocks noChangeAspect="1"/>
          </p:cNvGrpSpPr>
          <p:nvPr/>
        </p:nvGrpSpPr>
        <p:grpSpPr>
          <a:xfrm rot="16200000">
            <a:off x="5252188" y="-190569"/>
            <a:ext cx="4964087" cy="7239138"/>
            <a:chOff x="3546157" y="-873760"/>
            <a:chExt cx="5901055" cy="8605520"/>
          </a:xfrm>
        </p:grpSpPr>
        <p:pic>
          <p:nvPicPr>
            <p:cNvPr id="11" name="Picture 10" descr="https://www.embracingourdifferences.org/images/directory/gallery/2021/2131_lrg.jpg">
              <a:extLst>
                <a:ext uri="{FF2B5EF4-FFF2-40B4-BE49-F238E27FC236}">
                  <a16:creationId xmlns:a16="http://schemas.microsoft.com/office/drawing/2014/main" id="{FA7C5DC0-A70A-40DA-9054-8CF29C96D194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2500312" y="1233805"/>
              <a:ext cx="6858000" cy="476631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2" name="Speech Bubble: Oval 11">
              <a:extLst>
                <a:ext uri="{FF2B5EF4-FFF2-40B4-BE49-F238E27FC236}">
                  <a16:creationId xmlns:a16="http://schemas.microsoft.com/office/drawing/2014/main" id="{C8AFF89C-B1B5-4B04-8E58-455EF4B4F3E7}"/>
                </a:ext>
              </a:extLst>
            </p:cNvPr>
            <p:cNvSpPr/>
            <p:nvPr/>
          </p:nvSpPr>
          <p:spPr>
            <a:xfrm rot="16200000" flipV="1">
              <a:off x="7227887" y="-629285"/>
              <a:ext cx="2463800" cy="1974850"/>
            </a:xfrm>
            <a:prstGeom prst="wedgeEllipseCallout">
              <a:avLst/>
            </a:prstGeom>
            <a:solidFill>
              <a:schemeClr val="bg1"/>
            </a:solidFill>
            <a:ln w="28575">
              <a:solidFill>
                <a:srgbClr val="029D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3" name="Speech Bubble: Oval 12">
              <a:extLst>
                <a:ext uri="{FF2B5EF4-FFF2-40B4-BE49-F238E27FC236}">
                  <a16:creationId xmlns:a16="http://schemas.microsoft.com/office/drawing/2014/main" id="{7A343941-9F71-43CF-B414-50B0080A15FE}"/>
                </a:ext>
              </a:extLst>
            </p:cNvPr>
            <p:cNvSpPr/>
            <p:nvPr/>
          </p:nvSpPr>
          <p:spPr>
            <a:xfrm rot="5400000">
              <a:off x="7224712" y="5512435"/>
              <a:ext cx="2463800" cy="1974850"/>
            </a:xfrm>
            <a:prstGeom prst="wedgeEllipseCallou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13645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145D1-72DA-4ED8-9EFA-333A644DE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F4DF87F-7AC7-402C-906A-5C3807AAA191}"/>
              </a:ext>
            </a:extLst>
          </p:cNvPr>
          <p:cNvGrpSpPr/>
          <p:nvPr/>
        </p:nvGrpSpPr>
        <p:grpSpPr>
          <a:xfrm rot="16200000">
            <a:off x="3165296" y="-677249"/>
            <a:ext cx="5324199" cy="8763000"/>
            <a:chOff x="2890044" y="-952500"/>
            <a:chExt cx="5324199" cy="876300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62E91B03-894C-4953-A9EA-A3D584047FBF}"/>
                </a:ext>
              </a:extLst>
            </p:cNvPr>
            <p:cNvSpPr/>
            <p:nvPr/>
          </p:nvSpPr>
          <p:spPr>
            <a:xfrm>
              <a:off x="2890044" y="-952500"/>
              <a:ext cx="4667250" cy="563880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29D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650A260-C9E0-4DC9-B938-C44BBD368128}"/>
                </a:ext>
              </a:extLst>
            </p:cNvPr>
            <p:cNvSpPr/>
            <p:nvPr/>
          </p:nvSpPr>
          <p:spPr>
            <a:xfrm>
              <a:off x="3042444" y="2171700"/>
              <a:ext cx="4667250" cy="5638800"/>
            </a:xfrm>
            <a:prstGeom prst="ellipse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" name="Text Box 2">
              <a:extLst>
                <a:ext uri="{FF2B5EF4-FFF2-40B4-BE49-F238E27FC236}">
                  <a16:creationId xmlns:a16="http://schemas.microsoft.com/office/drawing/2014/main" id="{6DFC9042-ECE0-423E-AEAA-DFC11AEDDD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7436051" y="1692593"/>
              <a:ext cx="1207770" cy="3486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600" b="1" dirty="0">
                  <a:solidFill>
                    <a:srgbClr val="029DB2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Sun Sister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" name="Text Box 2">
              <a:extLst>
                <a:ext uri="{FF2B5EF4-FFF2-40B4-BE49-F238E27FC236}">
                  <a16:creationId xmlns:a16="http://schemas.microsoft.com/office/drawing/2014/main" id="{E399B355-A38D-483A-89E9-4B10B48884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7328418" y="4991629"/>
              <a:ext cx="1423035" cy="3486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600" b="1" dirty="0">
                  <a:solidFill>
                    <a:srgbClr val="FFC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Moon Sister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37769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ultureName xmlns="3db119de-b360-4516-befb-6b1f35abcc99" xsi:nil="true"/>
    <Is_Collaboration_Space_Locked xmlns="3db119de-b360-4516-befb-6b1f35abcc99" xsi:nil="true"/>
    <IsNotebookLocked xmlns="3db119de-b360-4516-befb-6b1f35abcc99" xsi:nil="true"/>
    <LMS_Mappings xmlns="3db119de-b360-4516-befb-6b1f35abcc99" xsi:nil="true"/>
    <Owner xmlns="3db119de-b360-4516-befb-6b1f35abcc99">
      <UserInfo>
        <DisplayName/>
        <AccountId xsi:nil="true"/>
        <AccountType/>
      </UserInfo>
    </Owner>
    <Has_Teacher_Only_SectionGroup xmlns="3db119de-b360-4516-befb-6b1f35abcc99" xsi:nil="true"/>
    <DefaultSectionNames xmlns="3db119de-b360-4516-befb-6b1f35abcc99" xsi:nil="true"/>
    <Invited_Teachers xmlns="3db119de-b360-4516-befb-6b1f35abcc99" xsi:nil="true"/>
    <TeamsChannelId xmlns="3db119de-b360-4516-befb-6b1f35abcc99" xsi:nil="true"/>
    <NotebookType xmlns="3db119de-b360-4516-befb-6b1f35abcc99" xsi:nil="true"/>
    <Distribution_Groups xmlns="3db119de-b360-4516-befb-6b1f35abcc99" xsi:nil="true"/>
    <Templates xmlns="3db119de-b360-4516-befb-6b1f35abcc99" xsi:nil="true"/>
    <AppVersion xmlns="3db119de-b360-4516-befb-6b1f35abcc99" xsi:nil="true"/>
    <Self_Registration_Enabled xmlns="3db119de-b360-4516-befb-6b1f35abcc99" xsi:nil="true"/>
    <Math_Settings xmlns="3db119de-b360-4516-befb-6b1f35abcc99" xsi:nil="true"/>
    <Invited_Students xmlns="3db119de-b360-4516-befb-6b1f35abcc99" xsi:nil="true"/>
    <FolderType xmlns="3db119de-b360-4516-befb-6b1f35abcc99" xsi:nil="true"/>
    <Teachers xmlns="3db119de-b360-4516-befb-6b1f35abcc99">
      <UserInfo>
        <DisplayName/>
        <AccountId xsi:nil="true"/>
        <AccountType/>
      </UserInfo>
    </Teachers>
    <Students xmlns="3db119de-b360-4516-befb-6b1f35abcc99">
      <UserInfo>
        <DisplayName/>
        <AccountId xsi:nil="true"/>
        <AccountType/>
      </UserInfo>
    </Students>
    <Student_Groups xmlns="3db119de-b360-4516-befb-6b1f35abcc99">
      <UserInfo>
        <DisplayName/>
        <AccountId xsi:nil="true"/>
        <AccountType/>
      </UserInfo>
    </Student_Groups>
    <Self_Registration_Enabled0 xmlns="3db119de-b360-4516-befb-6b1f35abcc99" xsi:nil="true"/>
    <Teams_Channel_Section_Location xmlns="3db119de-b360-4516-befb-6b1f35abcc9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C09586F90D93418228DC02A4B2ABC6" ma:contentTypeVersion="35" ma:contentTypeDescription="Create a new document." ma:contentTypeScope="" ma:versionID="eaaf98983ab52c4be5e8e4135e7d0bb3">
  <xsd:schema xmlns:xsd="http://www.w3.org/2001/XMLSchema" xmlns:xs="http://www.w3.org/2001/XMLSchema" xmlns:p="http://schemas.microsoft.com/office/2006/metadata/properties" xmlns:ns3="f4bc4181-61cc-46a6-b71c-337a01f99936" xmlns:ns4="3db119de-b360-4516-befb-6b1f35abcc99" targetNamespace="http://schemas.microsoft.com/office/2006/metadata/properties" ma:root="true" ma:fieldsID="bdc53fa4acf58530876475f1e39423cc" ns3:_="" ns4:_="">
    <xsd:import namespace="f4bc4181-61cc-46a6-b71c-337a01f99936"/>
    <xsd:import namespace="3db119de-b360-4516-befb-6b1f35abcc9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CultureName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Templates" minOccurs="0"/>
                <xsd:element ref="ns4:Self_Registration_Enabled0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TeamsChannelId" minOccurs="0"/>
                <xsd:element ref="ns4:IsNotebookLocked" minOccurs="0"/>
                <xsd:element ref="ns4:MediaServiceEventHashCode" minOccurs="0"/>
                <xsd:element ref="ns4:MediaServiceGenerationTime" minOccurs="0"/>
                <xsd:element ref="ns4:Math_Settings" minOccurs="0"/>
                <xsd:element ref="ns4:Distribution_Groups" minOccurs="0"/>
                <xsd:element ref="ns4:LMS_Mappings" minOccurs="0"/>
                <xsd:element ref="ns4:MediaServiceAutoKeyPoints" minOccurs="0"/>
                <xsd:element ref="ns4:MediaServiceKeyPoints" minOccurs="0"/>
                <xsd:element ref="ns4:Teams_Channel_Section_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bc4181-61cc-46a6-b71c-337a01f9993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b119de-b360-4516-befb-6b1f35abcc99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AppVersion" ma:index="15" nillable="true" ma:displayName="App Version" ma:internalName="AppVersion">
      <xsd:simpleType>
        <xsd:restriction base="dms:Text"/>
      </xsd:simpleType>
    </xsd:element>
    <xsd:element name="Teachers" ma:index="16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7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8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9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0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1" nillable="true" ma:displayName="Self_Registration_Enabled" ma:internalName="Self_Registration_Enabled">
      <xsd:simpleType>
        <xsd:restriction base="dms:Boolean"/>
      </xsd:simpleType>
    </xsd:element>
    <xsd:element name="Has_Teacher_Only_SectionGroup" ma:index="22" nillable="true" ma:displayName="Has Teacher Only SectionGroup" ma:internalName="Has_Teacher_Only_SectionGroup">
      <xsd:simpleType>
        <xsd:restriction base="dms:Boolean"/>
      </xsd:simpleType>
    </xsd:element>
    <xsd:element name="CultureName" ma:index="23" nillable="true" ma:displayName="Culture Name" ma:internalName="CultureName">
      <xsd:simpleType>
        <xsd:restriction base="dms:Text"/>
      </xsd:simpleType>
    </xsd:element>
    <xsd:element name="Is_Collaboration_Space_Locked" ma:index="24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Templates" ma:index="27" nillable="true" ma:displayName="Templates" ma:internalName="Templates">
      <xsd:simpleType>
        <xsd:restriction base="dms:Note">
          <xsd:maxLength value="255"/>
        </xsd:restriction>
      </xsd:simpleType>
    </xsd:element>
    <xsd:element name="Self_Registration_Enabled0" ma:index="28" nillable="true" ma:displayName="Self Registration Enabled" ma:internalName="Self_Registration_Enabled0">
      <xsd:simpleType>
        <xsd:restriction base="dms:Boolean"/>
      </xsd:simpleType>
    </xsd:element>
    <xsd:element name="MediaServiceDateTaken" ma:index="29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30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31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3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3" nillable="true" ma:displayName="Teams Channel Id" ma:internalName="TeamsChannelId">
      <xsd:simpleType>
        <xsd:restriction base="dms:Text"/>
      </xsd:simpleType>
    </xsd:element>
    <xsd:element name="IsNotebookLocked" ma:index="34" nillable="true" ma:displayName="Is Notebook Locked" ma:internalName="IsNotebookLocked">
      <xsd:simpleType>
        <xsd:restriction base="dms:Boolean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36" nillable="true" ma:displayName="MediaServiceGenerationTime" ma:hidden="true" ma:internalName="MediaServiceGenerationTime" ma:readOnly="true">
      <xsd:simpleType>
        <xsd:restriction base="dms:Text"/>
      </xsd:simpleType>
    </xsd:element>
    <xsd:element name="Math_Settings" ma:index="37" nillable="true" ma:displayName="Math Settings" ma:internalName="Math_Settings">
      <xsd:simpleType>
        <xsd:restriction base="dms:Text"/>
      </xsd:simpleType>
    </xsd:element>
    <xsd:element name="Distribution_Groups" ma:index="38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9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4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2" nillable="true" ma:displayName="Teams Channel Section Location" ma:internalName="Teams_Channel_Section_Locat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523D943-83F1-49CE-8AA8-E489D9D24126}">
  <ds:schemaRefs>
    <ds:schemaRef ds:uri="http://purl.org/dc/dcmitype/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3db119de-b360-4516-befb-6b1f35abcc99"/>
    <ds:schemaRef ds:uri="f4bc4181-61cc-46a6-b71c-337a01f99936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BF3027F-EA6C-4975-9E53-93BC7646233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BD755D0-39EC-40B3-ADBF-5C75DDC831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bc4181-61cc-46a6-b71c-337a01f99936"/>
    <ds:schemaRef ds:uri="3db119de-b360-4516-befb-6b1f35abcc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383</Words>
  <Application>Microsoft Office PowerPoint</Application>
  <PresentationFormat>Widescreen</PresentationFormat>
  <Paragraphs>61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Adobe Devanagari</vt:lpstr>
      <vt:lpstr>Arial</vt:lpstr>
      <vt:lpstr>Calibri</vt:lpstr>
      <vt:lpstr>Calibri Light</vt:lpstr>
      <vt:lpstr>Times New Roman</vt:lpstr>
      <vt:lpstr>Wingdings</vt:lpstr>
      <vt:lpstr>Office Theme</vt:lpstr>
      <vt:lpstr>   Friendship</vt:lpstr>
      <vt:lpstr>Slide A</vt:lpstr>
      <vt:lpstr>Slide B</vt:lpstr>
      <vt:lpstr>Slide C</vt:lpstr>
      <vt:lpstr>Slide D</vt:lpstr>
      <vt:lpstr>Slide E</vt:lpstr>
      <vt:lpstr>Slide F</vt:lpstr>
      <vt:lpstr>Slide G</vt:lpstr>
      <vt:lpstr>Slide H</vt:lpstr>
      <vt:lpstr>Slide I</vt:lpstr>
      <vt:lpstr>Slide J</vt:lpstr>
      <vt:lpstr>Slide K</vt:lpstr>
      <vt:lpstr>Slide L</vt:lpstr>
      <vt:lpstr>Slide 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Friendship</dc:title>
  <dc:creator>Lavallee Carol</dc:creator>
  <cp:lastModifiedBy>Ben Jewell-Plocher</cp:lastModifiedBy>
  <cp:revision>9</cp:revision>
  <dcterms:created xsi:type="dcterms:W3CDTF">2020-12-19T16:38:11Z</dcterms:created>
  <dcterms:modified xsi:type="dcterms:W3CDTF">2021-01-05T21:44:05Z</dcterms:modified>
</cp:coreProperties>
</file>