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4"/>
  </p:sldMasterIdLst>
  <p:notesMasterIdLst>
    <p:notesMasterId r:id="rId16"/>
  </p:notesMasterIdLst>
  <p:sldIdLst>
    <p:sldId id="256" r:id="rId5"/>
    <p:sldId id="271" r:id="rId6"/>
    <p:sldId id="280" r:id="rId7"/>
    <p:sldId id="286" r:id="rId8"/>
    <p:sldId id="287" r:id="rId9"/>
    <p:sldId id="288" r:id="rId10"/>
    <p:sldId id="290" r:id="rId11"/>
    <p:sldId id="289" r:id="rId12"/>
    <p:sldId id="265" r:id="rId13"/>
    <p:sldId id="295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86F2DF-484D-49BC-A48A-44877899A564}" v="31" dt="2020-12-20T13:57:36.4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883" autoAdjust="0"/>
  </p:normalViewPr>
  <p:slideViewPr>
    <p:cSldViewPr snapToGrid="0">
      <p:cViewPr varScale="1">
        <p:scale>
          <a:sx n="78" d="100"/>
          <a:sy n="78" d="100"/>
        </p:scale>
        <p:origin x="806" y="62"/>
      </p:cViewPr>
      <p:guideLst/>
    </p:cSldViewPr>
  </p:slideViewPr>
  <p:outlineViewPr>
    <p:cViewPr>
      <p:scale>
        <a:sx n="33" d="100"/>
        <a:sy n="33" d="100"/>
      </p:scale>
      <p:origin x="0" y="-73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vallee Carol" userId="e4914615-e9e4-481c-a0fc-8684dda9f5c9" providerId="ADAL" clId="{CB86F2DF-484D-49BC-A48A-44877899A564}"/>
    <pc:docChg chg="undo custSel mod addSld delSld modSld sldOrd">
      <pc:chgData name="Lavallee Carol" userId="e4914615-e9e4-481c-a0fc-8684dda9f5c9" providerId="ADAL" clId="{CB86F2DF-484D-49BC-A48A-44877899A564}" dt="2020-12-20T13:57:46.390" v="617" actId="1076"/>
      <pc:docMkLst>
        <pc:docMk/>
      </pc:docMkLst>
      <pc:sldChg chg="delSp modSp">
        <pc:chgData name="Lavallee Carol" userId="e4914615-e9e4-481c-a0fc-8684dda9f5c9" providerId="ADAL" clId="{CB86F2DF-484D-49BC-A48A-44877899A564}" dt="2020-12-20T13:57:46.390" v="617" actId="1076"/>
        <pc:sldMkLst>
          <pc:docMk/>
          <pc:sldMk cId="2564741449" sldId="265"/>
        </pc:sldMkLst>
        <pc:spChg chg="mod">
          <ac:chgData name="Lavallee Carol" userId="e4914615-e9e4-481c-a0fc-8684dda9f5c9" providerId="ADAL" clId="{CB86F2DF-484D-49BC-A48A-44877899A564}" dt="2020-12-19T21:02:29.413" v="473" actId="20577"/>
          <ac:spMkLst>
            <pc:docMk/>
            <pc:sldMk cId="2564741449" sldId="265"/>
            <ac:spMk id="2" creationId="{D50D18EB-C6D5-4678-B701-D82E00D766C7}"/>
          </ac:spMkLst>
        </pc:spChg>
        <pc:spChg chg="mod">
          <ac:chgData name="Lavallee Carol" userId="e4914615-e9e4-481c-a0fc-8684dda9f5c9" providerId="ADAL" clId="{CB86F2DF-484D-49BC-A48A-44877899A564}" dt="2020-12-20T13:57:46.390" v="617" actId="1076"/>
          <ac:spMkLst>
            <pc:docMk/>
            <pc:sldMk cId="2564741449" sldId="265"/>
            <ac:spMk id="3" creationId="{4AE708EB-CA9B-4DF7-840F-0DEDB3B38A0F}"/>
          </ac:spMkLst>
        </pc:spChg>
        <pc:spChg chg="mod">
          <ac:chgData name="Lavallee Carol" userId="e4914615-e9e4-481c-a0fc-8684dda9f5c9" providerId="ADAL" clId="{CB86F2DF-484D-49BC-A48A-44877899A564}" dt="2020-12-19T21:01:15.293" v="460" actId="20577"/>
          <ac:spMkLst>
            <pc:docMk/>
            <pc:sldMk cId="2564741449" sldId="265"/>
            <ac:spMk id="13" creationId="{D1A5973A-DE3E-4791-9881-7514447F16D0}"/>
          </ac:spMkLst>
        </pc:spChg>
        <pc:picChg chg="del">
          <ac:chgData name="Lavallee Carol" userId="e4914615-e9e4-481c-a0fc-8684dda9f5c9" providerId="ADAL" clId="{CB86F2DF-484D-49BC-A48A-44877899A564}" dt="2020-12-19T21:03:55.116" v="474" actId="478"/>
          <ac:picMkLst>
            <pc:docMk/>
            <pc:sldMk cId="2564741449" sldId="265"/>
            <ac:picMk id="4" creationId="{5169E01F-F59A-418C-BCAE-3E19BC404112}"/>
          </ac:picMkLst>
        </pc:picChg>
      </pc:sldChg>
      <pc:sldChg chg="modSp del">
        <pc:chgData name="Lavallee Carol" userId="e4914615-e9e4-481c-a0fc-8684dda9f5c9" providerId="ADAL" clId="{CB86F2DF-484D-49BC-A48A-44877899A564}" dt="2020-12-20T13:41:21.332" v="592" actId="20577"/>
        <pc:sldMkLst>
          <pc:docMk/>
          <pc:sldMk cId="3842522627" sldId="268"/>
        </pc:sldMkLst>
        <pc:spChg chg="mod">
          <ac:chgData name="Lavallee Carol" userId="e4914615-e9e4-481c-a0fc-8684dda9f5c9" providerId="ADAL" clId="{CB86F2DF-484D-49BC-A48A-44877899A564}" dt="2020-12-20T13:26:07.197" v="572" actId="20577"/>
          <ac:spMkLst>
            <pc:docMk/>
            <pc:sldMk cId="3842522627" sldId="268"/>
            <ac:spMk id="2" creationId="{512145D1-72DA-4ED8-9EFA-333A644DEC17}"/>
          </ac:spMkLst>
        </pc:spChg>
        <pc:spChg chg="mod">
          <ac:chgData name="Lavallee Carol" userId="e4914615-e9e4-481c-a0fc-8684dda9f5c9" providerId="ADAL" clId="{CB86F2DF-484D-49BC-A48A-44877899A564}" dt="2020-12-20T13:41:21.332" v="592" actId="20577"/>
          <ac:spMkLst>
            <pc:docMk/>
            <pc:sldMk cId="3842522627" sldId="268"/>
            <ac:spMk id="3" creationId="{35FA96F8-EC64-46A6-B0E9-FE8A5119AC2B}"/>
          </ac:spMkLst>
        </pc:spChg>
      </pc:sldChg>
      <pc:sldChg chg="addSp delSp modSp mod setBg">
        <pc:chgData name="Lavallee Carol" userId="e4914615-e9e4-481c-a0fc-8684dda9f5c9" providerId="ADAL" clId="{CB86F2DF-484D-49BC-A48A-44877899A564}" dt="2020-12-20T13:29:22.845" v="573" actId="20577"/>
        <pc:sldMkLst>
          <pc:docMk/>
          <pc:sldMk cId="4084223712" sldId="271"/>
        </pc:sldMkLst>
        <pc:spChg chg="mod">
          <ac:chgData name="Lavallee Carol" userId="e4914615-e9e4-481c-a0fc-8684dda9f5c9" providerId="ADAL" clId="{CB86F2DF-484D-49BC-A48A-44877899A564}" dt="2020-12-19T20:14:12.356" v="117" actId="26606"/>
          <ac:spMkLst>
            <pc:docMk/>
            <pc:sldMk cId="4084223712" sldId="271"/>
            <ac:spMk id="2" creationId="{512145D1-72DA-4ED8-9EFA-333A644DEC17}"/>
          </ac:spMkLst>
        </pc:spChg>
        <pc:spChg chg="mod">
          <ac:chgData name="Lavallee Carol" userId="e4914615-e9e4-481c-a0fc-8684dda9f5c9" providerId="ADAL" clId="{CB86F2DF-484D-49BC-A48A-44877899A564}" dt="2020-12-20T13:29:22.845" v="573" actId="20577"/>
          <ac:spMkLst>
            <pc:docMk/>
            <pc:sldMk cId="4084223712" sldId="271"/>
            <ac:spMk id="3" creationId="{35FA96F8-EC64-46A6-B0E9-FE8A5119AC2B}"/>
          </ac:spMkLst>
        </pc:spChg>
        <pc:spChg chg="del">
          <ac:chgData name="Lavallee Carol" userId="e4914615-e9e4-481c-a0fc-8684dda9f5c9" providerId="ADAL" clId="{CB86F2DF-484D-49BC-A48A-44877899A564}" dt="2020-12-19T20:14:12.356" v="117" actId="26606"/>
          <ac:spMkLst>
            <pc:docMk/>
            <pc:sldMk cId="4084223712" sldId="271"/>
            <ac:spMk id="24" creationId="{A15EA98E-85BF-4FFF-997C-A191798B24ED}"/>
          </ac:spMkLst>
        </pc:spChg>
        <pc:spChg chg="del">
          <ac:chgData name="Lavallee Carol" userId="e4914615-e9e4-481c-a0fc-8684dda9f5c9" providerId="ADAL" clId="{CB86F2DF-484D-49BC-A48A-44877899A564}" dt="2020-12-19T20:14:12.356" v="117" actId="26606"/>
          <ac:spMkLst>
            <pc:docMk/>
            <pc:sldMk cId="4084223712" sldId="271"/>
            <ac:spMk id="26" creationId="{34FB023B-B8E5-4EFF-AC8E-79058F44ACC0}"/>
          </ac:spMkLst>
        </pc:spChg>
        <pc:spChg chg="add">
          <ac:chgData name="Lavallee Carol" userId="e4914615-e9e4-481c-a0fc-8684dda9f5c9" providerId="ADAL" clId="{CB86F2DF-484D-49BC-A48A-44877899A564}" dt="2020-12-19T20:14:12.356" v="117" actId="26606"/>
          <ac:spMkLst>
            <pc:docMk/>
            <pc:sldMk cId="4084223712" sldId="271"/>
            <ac:spMk id="73" creationId="{7DD2B04A-1137-44B5-B028-ACB68B02C73D}"/>
          </ac:spMkLst>
        </pc:spChg>
        <pc:spChg chg="add">
          <ac:chgData name="Lavallee Carol" userId="e4914615-e9e4-481c-a0fc-8684dda9f5c9" providerId="ADAL" clId="{CB86F2DF-484D-49BC-A48A-44877899A564}" dt="2020-12-19T20:14:12.356" v="117" actId="26606"/>
          <ac:spMkLst>
            <pc:docMk/>
            <pc:sldMk cId="4084223712" sldId="271"/>
            <ac:spMk id="75" creationId="{49AA227F-6DA2-4C84-A893-F326972F0FCB}"/>
          </ac:spMkLst>
        </pc:spChg>
        <pc:picChg chg="del mod">
          <ac:chgData name="Lavallee Carol" userId="e4914615-e9e4-481c-a0fc-8684dda9f5c9" providerId="ADAL" clId="{CB86F2DF-484D-49BC-A48A-44877899A564}" dt="2020-12-19T20:08:48.096" v="115" actId="478"/>
          <ac:picMkLst>
            <pc:docMk/>
            <pc:sldMk cId="4084223712" sldId="271"/>
            <ac:picMk id="8" creationId="{CAA6E960-30CF-4F89-B4AD-4E513C558EB6}"/>
          </ac:picMkLst>
        </pc:picChg>
        <pc:picChg chg="del">
          <ac:chgData name="Lavallee Carol" userId="e4914615-e9e4-481c-a0fc-8684dda9f5c9" providerId="ADAL" clId="{CB86F2DF-484D-49BC-A48A-44877899A564}" dt="2020-12-19T20:08:39.601" v="113" actId="478"/>
          <ac:picMkLst>
            <pc:docMk/>
            <pc:sldMk cId="4084223712" sldId="271"/>
            <ac:picMk id="9" creationId="{E5A8FB78-96ED-47C9-B92D-F63C83289D50}"/>
          </ac:picMkLst>
        </pc:picChg>
        <pc:picChg chg="add mod ord">
          <ac:chgData name="Lavallee Carol" userId="e4914615-e9e4-481c-a0fc-8684dda9f5c9" providerId="ADAL" clId="{CB86F2DF-484D-49BC-A48A-44877899A564}" dt="2020-12-19T20:14:37.262" v="123"/>
          <ac:picMkLst>
            <pc:docMk/>
            <pc:sldMk cId="4084223712" sldId="271"/>
            <ac:picMk id="1026" creationId="{85B83966-3CDA-42DD-94A8-8C7090CA578C}"/>
          </ac:picMkLst>
        </pc:picChg>
        <pc:cxnChg chg="del">
          <ac:chgData name="Lavallee Carol" userId="e4914615-e9e4-481c-a0fc-8684dda9f5c9" providerId="ADAL" clId="{CB86F2DF-484D-49BC-A48A-44877899A564}" dt="2020-12-19T20:14:12.356" v="117" actId="26606"/>
          <ac:cxnSpMkLst>
            <pc:docMk/>
            <pc:sldMk cId="4084223712" sldId="271"/>
            <ac:cxnSpMk id="22" creationId="{C8718278-1EF1-4B6F-8AF2-349D45340DEB}"/>
          </ac:cxnSpMkLst>
        </pc:cxnChg>
        <pc:cxnChg chg="add">
          <ac:chgData name="Lavallee Carol" userId="e4914615-e9e4-481c-a0fc-8684dda9f5c9" providerId="ADAL" clId="{CB86F2DF-484D-49BC-A48A-44877899A564}" dt="2020-12-19T20:14:12.356" v="117" actId="26606"/>
          <ac:cxnSpMkLst>
            <pc:docMk/>
            <pc:sldMk cId="4084223712" sldId="271"/>
            <ac:cxnSpMk id="71" creationId="{25C014F1-8E33-495F-A49E-7911F19D8914}"/>
          </ac:cxnSpMkLst>
        </pc:cxnChg>
      </pc:sldChg>
      <pc:sldChg chg="del">
        <pc:chgData name="Lavallee Carol" userId="e4914615-e9e4-481c-a0fc-8684dda9f5c9" providerId="ADAL" clId="{CB86F2DF-484D-49BC-A48A-44877899A564}" dt="2020-12-19T20:30:28.253" v="207" actId="2696"/>
        <pc:sldMkLst>
          <pc:docMk/>
          <pc:sldMk cId="2511438358" sldId="277"/>
        </pc:sldMkLst>
      </pc:sldChg>
      <pc:sldChg chg="del">
        <pc:chgData name="Lavallee Carol" userId="e4914615-e9e4-481c-a0fc-8684dda9f5c9" providerId="ADAL" clId="{CB86F2DF-484D-49BC-A48A-44877899A564}" dt="2020-12-19T20:30:28.217" v="206" actId="2696"/>
        <pc:sldMkLst>
          <pc:docMk/>
          <pc:sldMk cId="150966718" sldId="278"/>
        </pc:sldMkLst>
      </pc:sldChg>
      <pc:sldChg chg="addSp delSp modSp">
        <pc:chgData name="Lavallee Carol" userId="e4914615-e9e4-481c-a0fc-8684dda9f5c9" providerId="ADAL" clId="{CB86F2DF-484D-49BC-A48A-44877899A564}" dt="2020-12-20T13:17:44.227" v="515"/>
        <pc:sldMkLst>
          <pc:docMk/>
          <pc:sldMk cId="3099331492" sldId="280"/>
        </pc:sldMkLst>
        <pc:spChg chg="del">
          <ac:chgData name="Lavallee Carol" userId="e4914615-e9e4-481c-a0fc-8684dda9f5c9" providerId="ADAL" clId="{CB86F2DF-484D-49BC-A48A-44877899A564}" dt="2020-12-19T20:17:57.748" v="128" actId="478"/>
          <ac:spMkLst>
            <pc:docMk/>
            <pc:sldMk cId="3099331492" sldId="280"/>
            <ac:spMk id="3" creationId="{35FA96F8-EC64-46A6-B0E9-FE8A5119AC2B}"/>
          </ac:spMkLst>
        </pc:spChg>
        <pc:spChg chg="mod">
          <ac:chgData name="Lavallee Carol" userId="e4914615-e9e4-481c-a0fc-8684dda9f5c9" providerId="ADAL" clId="{CB86F2DF-484D-49BC-A48A-44877899A564}" dt="2020-12-19T20:18:43.985" v="138" actId="14100"/>
          <ac:spMkLst>
            <pc:docMk/>
            <pc:sldMk cId="3099331492" sldId="280"/>
            <ac:spMk id="6" creationId="{1906AEAD-D0B4-4100-BB72-A3FE880453F6}"/>
          </ac:spMkLst>
        </pc:spChg>
        <pc:graphicFrameChg chg="add mod">
          <ac:chgData name="Lavallee Carol" userId="e4914615-e9e4-481c-a0fc-8684dda9f5c9" providerId="ADAL" clId="{CB86F2DF-484D-49BC-A48A-44877899A564}" dt="2020-12-19T20:22:58.466" v="144"/>
          <ac:graphicFrameMkLst>
            <pc:docMk/>
            <pc:sldMk cId="3099331492" sldId="280"/>
            <ac:graphicFrameMk id="9" creationId="{B0CAC094-4E0A-4BAB-A1DC-5F83E097ED2B}"/>
          </ac:graphicFrameMkLst>
        </pc:graphicFrameChg>
        <pc:picChg chg="add mod">
          <ac:chgData name="Lavallee Carol" userId="e4914615-e9e4-481c-a0fc-8684dda9f5c9" providerId="ADAL" clId="{CB86F2DF-484D-49BC-A48A-44877899A564}" dt="2020-12-19T20:14:57.020" v="127" actId="1076"/>
          <ac:picMkLst>
            <pc:docMk/>
            <pc:sldMk cId="3099331492" sldId="280"/>
            <ac:picMk id="5" creationId="{BBBD7162-896D-4505-B7E3-88A8B1D31770}"/>
          </ac:picMkLst>
        </pc:picChg>
        <pc:picChg chg="del">
          <ac:chgData name="Lavallee Carol" userId="e4914615-e9e4-481c-a0fc-8684dda9f5c9" providerId="ADAL" clId="{CB86F2DF-484D-49BC-A48A-44877899A564}" dt="2020-12-19T20:14:44.684" v="124" actId="478"/>
          <ac:picMkLst>
            <pc:docMk/>
            <pc:sldMk cId="3099331492" sldId="280"/>
            <ac:picMk id="7" creationId="{B56DE501-4820-449F-A63E-B32A9DD13181}"/>
          </ac:picMkLst>
        </pc:picChg>
        <pc:picChg chg="add mod">
          <ac:chgData name="Lavallee Carol" userId="e4914615-e9e4-481c-a0fc-8684dda9f5c9" providerId="ADAL" clId="{CB86F2DF-484D-49BC-A48A-44877899A564}" dt="2020-12-20T13:17:44.227" v="515"/>
          <ac:picMkLst>
            <pc:docMk/>
            <pc:sldMk cId="3099331492" sldId="280"/>
            <ac:picMk id="8" creationId="{7E16F78C-B27E-4EE2-83B2-1400B76F992D}"/>
          </ac:picMkLst>
        </pc:picChg>
      </pc:sldChg>
      <pc:sldChg chg="del">
        <pc:chgData name="Lavallee Carol" userId="e4914615-e9e4-481c-a0fc-8684dda9f5c9" providerId="ADAL" clId="{CB86F2DF-484D-49BC-A48A-44877899A564}" dt="2020-12-19T20:30:28.184" v="205" actId="2696"/>
        <pc:sldMkLst>
          <pc:docMk/>
          <pc:sldMk cId="3478830153" sldId="281"/>
        </pc:sldMkLst>
      </pc:sldChg>
      <pc:sldChg chg="del">
        <pc:chgData name="Lavallee Carol" userId="e4914615-e9e4-481c-a0fc-8684dda9f5c9" providerId="ADAL" clId="{CB86F2DF-484D-49BC-A48A-44877899A564}" dt="2020-12-19T20:30:28.151" v="204" actId="2696"/>
        <pc:sldMkLst>
          <pc:docMk/>
          <pc:sldMk cId="4113645407" sldId="282"/>
        </pc:sldMkLst>
      </pc:sldChg>
      <pc:sldChg chg="del">
        <pc:chgData name="Lavallee Carol" userId="e4914615-e9e4-481c-a0fc-8684dda9f5c9" providerId="ADAL" clId="{CB86F2DF-484D-49BC-A48A-44877899A564}" dt="2020-12-19T20:30:28.300" v="209" actId="2696"/>
        <pc:sldMkLst>
          <pc:docMk/>
          <pc:sldMk cId="443155205" sldId="283"/>
        </pc:sldMkLst>
      </pc:sldChg>
      <pc:sldChg chg="del">
        <pc:chgData name="Lavallee Carol" userId="e4914615-e9e4-481c-a0fc-8684dda9f5c9" providerId="ADAL" clId="{CB86F2DF-484D-49BC-A48A-44877899A564}" dt="2020-12-19T20:30:28.315" v="210" actId="2696"/>
        <pc:sldMkLst>
          <pc:docMk/>
          <pc:sldMk cId="1015033302" sldId="284"/>
        </pc:sldMkLst>
      </pc:sldChg>
      <pc:sldChg chg="del">
        <pc:chgData name="Lavallee Carol" userId="e4914615-e9e4-481c-a0fc-8684dda9f5c9" providerId="ADAL" clId="{CB86F2DF-484D-49BC-A48A-44877899A564}" dt="2020-12-19T20:30:28.282" v="208" actId="2696"/>
        <pc:sldMkLst>
          <pc:docMk/>
          <pc:sldMk cId="543497240" sldId="285"/>
        </pc:sldMkLst>
      </pc:sldChg>
      <pc:sldChg chg="addSp delSp modSp add">
        <pc:chgData name="Lavallee Carol" userId="e4914615-e9e4-481c-a0fc-8684dda9f5c9" providerId="ADAL" clId="{CB86F2DF-484D-49BC-A48A-44877899A564}" dt="2020-12-20T13:49:53.084" v="613" actId="14100"/>
        <pc:sldMkLst>
          <pc:docMk/>
          <pc:sldMk cId="867281350" sldId="286"/>
        </pc:sldMkLst>
        <pc:spChg chg="mod">
          <ac:chgData name="Lavallee Carol" userId="e4914615-e9e4-481c-a0fc-8684dda9f5c9" providerId="ADAL" clId="{CB86F2DF-484D-49BC-A48A-44877899A564}" dt="2020-12-19T20:24:59.449" v="150" actId="20577"/>
          <ac:spMkLst>
            <pc:docMk/>
            <pc:sldMk cId="867281350" sldId="286"/>
            <ac:spMk id="2" creationId="{512145D1-72DA-4ED8-9EFA-333A644DEC17}"/>
          </ac:spMkLst>
        </pc:spChg>
        <pc:spChg chg="add mod">
          <ac:chgData name="Lavallee Carol" userId="e4914615-e9e4-481c-a0fc-8684dda9f5c9" providerId="ADAL" clId="{CB86F2DF-484D-49BC-A48A-44877899A564}" dt="2020-12-20T13:49:43.846" v="611" actId="12"/>
          <ac:spMkLst>
            <pc:docMk/>
            <pc:sldMk cId="867281350" sldId="286"/>
            <ac:spMk id="3" creationId="{FA88FA53-CE3E-479A-B14B-EB2E5C66BBEC}"/>
          </ac:spMkLst>
        </pc:spChg>
        <pc:graphicFrameChg chg="del">
          <ac:chgData name="Lavallee Carol" userId="e4914615-e9e4-481c-a0fc-8684dda9f5c9" providerId="ADAL" clId="{CB86F2DF-484D-49BC-A48A-44877899A564}" dt="2020-12-19T20:23:03.430" v="146" actId="478"/>
          <ac:graphicFrameMkLst>
            <pc:docMk/>
            <pc:sldMk cId="867281350" sldId="286"/>
            <ac:graphicFrameMk id="9" creationId="{B0CAC094-4E0A-4BAB-A1DC-5F83E097ED2B}"/>
          </ac:graphicFrameMkLst>
        </pc:graphicFrameChg>
        <pc:picChg chg="mod">
          <ac:chgData name="Lavallee Carol" userId="e4914615-e9e4-481c-a0fc-8684dda9f5c9" providerId="ADAL" clId="{CB86F2DF-484D-49BC-A48A-44877899A564}" dt="2020-12-20T13:49:53.084" v="613" actId="14100"/>
          <ac:picMkLst>
            <pc:docMk/>
            <pc:sldMk cId="867281350" sldId="286"/>
            <ac:picMk id="4" creationId="{68F108E7-35FB-47AB-AD89-81112EF89D88}"/>
          </ac:picMkLst>
        </pc:picChg>
        <pc:picChg chg="del">
          <ac:chgData name="Lavallee Carol" userId="e4914615-e9e4-481c-a0fc-8684dda9f5c9" providerId="ADAL" clId="{CB86F2DF-484D-49BC-A48A-44877899A564}" dt="2020-12-19T20:23:02.485" v="145" actId="478"/>
          <ac:picMkLst>
            <pc:docMk/>
            <pc:sldMk cId="867281350" sldId="286"/>
            <ac:picMk id="8" creationId="{7E16F78C-B27E-4EE2-83B2-1400B76F992D}"/>
          </ac:picMkLst>
        </pc:picChg>
      </pc:sldChg>
      <pc:sldChg chg="modSp add">
        <pc:chgData name="Lavallee Carol" userId="e4914615-e9e4-481c-a0fc-8684dda9f5c9" providerId="ADAL" clId="{CB86F2DF-484D-49BC-A48A-44877899A564}" dt="2020-12-20T13:49:35.258" v="610" actId="404"/>
        <pc:sldMkLst>
          <pc:docMk/>
          <pc:sldMk cId="2759653603" sldId="287"/>
        </pc:sldMkLst>
        <pc:spChg chg="mod">
          <ac:chgData name="Lavallee Carol" userId="e4914615-e9e4-481c-a0fc-8684dda9f5c9" providerId="ADAL" clId="{CB86F2DF-484D-49BC-A48A-44877899A564}" dt="2020-12-19T20:25:38.572" v="162" actId="20577"/>
          <ac:spMkLst>
            <pc:docMk/>
            <pc:sldMk cId="2759653603" sldId="287"/>
            <ac:spMk id="2" creationId="{512145D1-72DA-4ED8-9EFA-333A644DEC17}"/>
          </ac:spMkLst>
        </pc:spChg>
        <pc:spChg chg="mod">
          <ac:chgData name="Lavallee Carol" userId="e4914615-e9e4-481c-a0fc-8684dda9f5c9" providerId="ADAL" clId="{CB86F2DF-484D-49BC-A48A-44877899A564}" dt="2020-12-20T13:49:35.258" v="610" actId="404"/>
          <ac:spMkLst>
            <pc:docMk/>
            <pc:sldMk cId="2759653603" sldId="287"/>
            <ac:spMk id="3" creationId="{FA88FA53-CE3E-479A-B14B-EB2E5C66BBEC}"/>
          </ac:spMkLst>
        </pc:spChg>
      </pc:sldChg>
      <pc:sldChg chg="modSp add">
        <pc:chgData name="Lavallee Carol" userId="e4914615-e9e4-481c-a0fc-8684dda9f5c9" providerId="ADAL" clId="{CB86F2DF-484D-49BC-A48A-44877899A564}" dt="2020-12-19T20:30:05.613" v="203" actId="12"/>
        <pc:sldMkLst>
          <pc:docMk/>
          <pc:sldMk cId="1735000820" sldId="288"/>
        </pc:sldMkLst>
        <pc:spChg chg="mod">
          <ac:chgData name="Lavallee Carol" userId="e4914615-e9e4-481c-a0fc-8684dda9f5c9" providerId="ADAL" clId="{CB86F2DF-484D-49BC-A48A-44877899A564}" dt="2020-12-19T20:29:02.818" v="177" actId="20577"/>
          <ac:spMkLst>
            <pc:docMk/>
            <pc:sldMk cId="1735000820" sldId="288"/>
            <ac:spMk id="2" creationId="{512145D1-72DA-4ED8-9EFA-333A644DEC17}"/>
          </ac:spMkLst>
        </pc:spChg>
        <pc:spChg chg="mod">
          <ac:chgData name="Lavallee Carol" userId="e4914615-e9e4-481c-a0fc-8684dda9f5c9" providerId="ADAL" clId="{CB86F2DF-484D-49BC-A48A-44877899A564}" dt="2020-12-19T20:30:05.613" v="203" actId="12"/>
          <ac:spMkLst>
            <pc:docMk/>
            <pc:sldMk cId="1735000820" sldId="288"/>
            <ac:spMk id="3" creationId="{FA88FA53-CE3E-479A-B14B-EB2E5C66BBEC}"/>
          </ac:spMkLst>
        </pc:spChg>
      </pc:sldChg>
      <pc:sldChg chg="addSp delSp modSp add">
        <pc:chgData name="Lavallee Carol" userId="e4914615-e9e4-481c-a0fc-8684dda9f5c9" providerId="ADAL" clId="{CB86F2DF-484D-49BC-A48A-44877899A564}" dt="2020-12-20T13:49:18.032" v="608" actId="12"/>
        <pc:sldMkLst>
          <pc:docMk/>
          <pc:sldMk cId="645317495" sldId="289"/>
        </pc:sldMkLst>
        <pc:spChg chg="mod">
          <ac:chgData name="Lavallee Carol" userId="e4914615-e9e4-481c-a0fc-8684dda9f5c9" providerId="ADAL" clId="{CB86F2DF-484D-49BC-A48A-44877899A564}" dt="2020-12-19T21:02:22.343" v="471" actId="20577"/>
          <ac:spMkLst>
            <pc:docMk/>
            <pc:sldMk cId="645317495" sldId="289"/>
            <ac:spMk id="2" creationId="{512145D1-72DA-4ED8-9EFA-333A644DEC17}"/>
          </ac:spMkLst>
        </pc:spChg>
        <pc:spChg chg="add del mod">
          <ac:chgData name="Lavallee Carol" userId="e4914615-e9e4-481c-a0fc-8684dda9f5c9" providerId="ADAL" clId="{CB86F2DF-484D-49BC-A48A-44877899A564}" dt="2020-12-20T13:49:18.032" v="608" actId="12"/>
          <ac:spMkLst>
            <pc:docMk/>
            <pc:sldMk cId="645317495" sldId="289"/>
            <ac:spMk id="3" creationId="{FA88FA53-CE3E-479A-B14B-EB2E5C66BBEC}"/>
          </ac:spMkLst>
        </pc:spChg>
      </pc:sldChg>
      <pc:sldChg chg="addSp delSp modSp add ord modAnim">
        <pc:chgData name="Lavallee Carol" userId="e4914615-e9e4-481c-a0fc-8684dda9f5c9" providerId="ADAL" clId="{CB86F2DF-484D-49BC-A48A-44877899A564}" dt="2020-12-20T13:36:50.842" v="576" actId="1076"/>
        <pc:sldMkLst>
          <pc:docMk/>
          <pc:sldMk cId="1553533997" sldId="290"/>
        </pc:sldMkLst>
        <pc:spChg chg="mod">
          <ac:chgData name="Lavallee Carol" userId="e4914615-e9e4-481c-a0fc-8684dda9f5c9" providerId="ADAL" clId="{CB86F2DF-484D-49BC-A48A-44877899A564}" dt="2020-12-19T21:02:17.607" v="469" actId="20577"/>
          <ac:spMkLst>
            <pc:docMk/>
            <pc:sldMk cId="1553533997" sldId="290"/>
            <ac:spMk id="2" creationId="{512145D1-72DA-4ED8-9EFA-333A644DEC17}"/>
          </ac:spMkLst>
        </pc:spChg>
        <pc:spChg chg="del">
          <ac:chgData name="Lavallee Carol" userId="e4914615-e9e4-481c-a0fc-8684dda9f5c9" providerId="ADAL" clId="{CB86F2DF-484D-49BC-A48A-44877899A564}" dt="2020-12-19T21:00:05.353" v="426" actId="478"/>
          <ac:spMkLst>
            <pc:docMk/>
            <pc:sldMk cId="1553533997" sldId="290"/>
            <ac:spMk id="3" creationId="{35FA96F8-EC64-46A6-B0E9-FE8A5119AC2B}"/>
          </ac:spMkLst>
        </pc:spChg>
        <pc:spChg chg="add mod">
          <ac:chgData name="Lavallee Carol" userId="e4914615-e9e4-481c-a0fc-8684dda9f5c9" providerId="ADAL" clId="{CB86F2DF-484D-49BC-A48A-44877899A564}" dt="2020-12-20T13:36:50.842" v="576" actId="1076"/>
          <ac:spMkLst>
            <pc:docMk/>
            <pc:sldMk cId="1553533997" sldId="290"/>
            <ac:spMk id="3" creationId="{E84A314D-8E4F-4BF8-BD29-CE9952D6CD5A}"/>
          </ac:spMkLst>
        </pc:spChg>
        <pc:picChg chg="add mod">
          <ac:chgData name="Lavallee Carol" userId="e4914615-e9e4-481c-a0fc-8684dda9f5c9" providerId="ADAL" clId="{CB86F2DF-484D-49BC-A48A-44877899A564}" dt="2020-12-20T13:36:46.857" v="575" actId="1076"/>
          <ac:picMkLst>
            <pc:docMk/>
            <pc:sldMk cId="1553533997" sldId="290"/>
            <ac:picMk id="5" creationId="{ECE2212E-B56A-48AE-A085-B9A216790E97}"/>
          </ac:picMkLst>
        </pc:picChg>
      </pc:sldChg>
      <pc:sldChg chg="addSp delSp modSp ord">
        <pc:chgData name="Lavallee Carol" userId="e4914615-e9e4-481c-a0fc-8684dda9f5c9" providerId="ADAL" clId="{CB86F2DF-484D-49BC-A48A-44877899A564}" dt="2020-12-20T13:25:59.103" v="570" actId="20577"/>
        <pc:sldMkLst>
          <pc:docMk/>
          <pc:sldMk cId="1562650654" sldId="295"/>
        </pc:sldMkLst>
        <pc:spChg chg="mod">
          <ac:chgData name="Lavallee Carol" userId="e4914615-e9e4-481c-a0fc-8684dda9f5c9" providerId="ADAL" clId="{CB86F2DF-484D-49BC-A48A-44877899A564}" dt="2020-12-20T13:25:59.103" v="570" actId="20577"/>
          <ac:spMkLst>
            <pc:docMk/>
            <pc:sldMk cId="1562650654" sldId="295"/>
            <ac:spMk id="2" creationId="{512145D1-72DA-4ED8-9EFA-333A644DEC17}"/>
          </ac:spMkLst>
        </pc:spChg>
        <pc:spChg chg="mod">
          <ac:chgData name="Lavallee Carol" userId="e4914615-e9e4-481c-a0fc-8684dda9f5c9" providerId="ADAL" clId="{CB86F2DF-484D-49BC-A48A-44877899A564}" dt="2020-12-20T13:25:06.619" v="563" actId="20577"/>
          <ac:spMkLst>
            <pc:docMk/>
            <pc:sldMk cId="1562650654" sldId="295"/>
            <ac:spMk id="3" creationId="{35FA96F8-EC64-46A6-B0E9-FE8A5119AC2B}"/>
          </ac:spMkLst>
        </pc:spChg>
        <pc:spChg chg="del">
          <ac:chgData name="Lavallee Carol" userId="e4914615-e9e4-481c-a0fc-8684dda9f5c9" providerId="ADAL" clId="{CB86F2DF-484D-49BC-A48A-44877899A564}" dt="2020-12-20T13:25:33.472" v="564" actId="478"/>
          <ac:spMkLst>
            <pc:docMk/>
            <pc:sldMk cId="1562650654" sldId="295"/>
            <ac:spMk id="6" creationId="{834D5605-F48B-438A-9F36-7AD8FD02FE9C}"/>
          </ac:spMkLst>
        </pc:spChg>
        <pc:spChg chg="del mod">
          <ac:chgData name="Lavallee Carol" userId="e4914615-e9e4-481c-a0fc-8684dda9f5c9" providerId="ADAL" clId="{CB86F2DF-484D-49BC-A48A-44877899A564}" dt="2020-12-20T13:23:36.013" v="518" actId="478"/>
          <ac:spMkLst>
            <pc:docMk/>
            <pc:sldMk cId="1562650654" sldId="295"/>
            <ac:spMk id="7" creationId="{1D0A8194-FACC-459E-BE2C-0BC9FC290F58}"/>
          </ac:spMkLst>
        </pc:spChg>
        <pc:spChg chg="add mod">
          <ac:chgData name="Lavallee Carol" userId="e4914615-e9e4-481c-a0fc-8684dda9f5c9" providerId="ADAL" clId="{CB86F2DF-484D-49BC-A48A-44877899A564}" dt="2020-12-20T13:24:27.534" v="536" actId="404"/>
          <ac:spMkLst>
            <pc:docMk/>
            <pc:sldMk cId="1562650654" sldId="295"/>
            <ac:spMk id="8" creationId="{08C95F58-AC7C-4194-A69F-321C855EF077}"/>
          </ac:spMkLst>
        </pc:spChg>
        <pc:spChg chg="add mod">
          <ac:chgData name="Lavallee Carol" userId="e4914615-e9e4-481c-a0fc-8684dda9f5c9" providerId="ADAL" clId="{CB86F2DF-484D-49BC-A48A-44877899A564}" dt="2020-12-20T13:25:40.204" v="567" actId="1076"/>
          <ac:spMkLst>
            <pc:docMk/>
            <pc:sldMk cId="1562650654" sldId="295"/>
            <ac:spMk id="9" creationId="{E8F5A89D-BA80-4437-B4E8-CCD3D6835ED2}"/>
          </ac:spMkLst>
        </pc:spChg>
      </pc:sldChg>
    </pc:docChg>
  </pc:docChgLst>
  <pc:docChgLst>
    <pc:chgData name="Lavallee Carol" userId="e4914615-e9e4-481c-a0fc-8684dda9f5c9" providerId="ADAL" clId="{E5828231-D68F-4AD0-AC78-880C0ACC237C}"/>
    <pc:docChg chg="modSld">
      <pc:chgData name="Lavallee Carol" userId="e4914615-e9e4-481c-a0fc-8684dda9f5c9" providerId="ADAL" clId="{E5828231-D68F-4AD0-AC78-880C0ACC237C}" dt="2020-12-19T17:21:05.903" v="17" actId="20577"/>
      <pc:docMkLst>
        <pc:docMk/>
      </pc:docMkLst>
      <pc:sldChg chg="modSp">
        <pc:chgData name="Lavallee Carol" userId="e4914615-e9e4-481c-a0fc-8684dda9f5c9" providerId="ADAL" clId="{E5828231-D68F-4AD0-AC78-880C0ACC237C}" dt="2020-12-19T17:21:05.903" v="17" actId="20577"/>
        <pc:sldMkLst>
          <pc:docMk/>
          <pc:sldMk cId="1969024612" sldId="256"/>
        </pc:sldMkLst>
        <pc:spChg chg="mod">
          <ac:chgData name="Lavallee Carol" userId="e4914615-e9e4-481c-a0fc-8684dda9f5c9" providerId="ADAL" clId="{E5828231-D68F-4AD0-AC78-880C0ACC237C}" dt="2020-12-19T17:21:05.903" v="17" actId="20577"/>
          <ac:spMkLst>
            <pc:docMk/>
            <pc:sldMk cId="1969024612" sldId="256"/>
            <ac:spMk id="2" creationId="{ABABFE56-4019-4D47-8887-F65A876185A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D7459A-1925-4E5D-9BF4-C579F10DD4B8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46F88-8913-468D-AC34-BD49547DF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611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0AA38-A938-4685-8A1B-37CBD463D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33D486-799D-4FBF-961B-9F6EEFA493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3DB00-5BC6-483E-B016-782EB58BC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51076-AB09-4031-AA8C-7B9393D0E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A2C99-0ABD-4FB9-9D38-C9328496C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099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43661-6643-493F-B46B-9627D6759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FB5097-FF44-49DF-9901-28699D45F0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9B893-9EC7-43F6-8AD5-4777CBDAF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72B21-3982-43DD-B9EF-32FB723E3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6DCFF-8ED2-40B5-9C30-5048E5FAD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277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336E6D-315D-4BCC-92D7-6241C7B0C9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1E617-0DDE-48E5-B5DA-4F48118E8F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6840F-DC44-4BB1-80B9-49477C6D1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A7052-4163-445B-8E01-908A6517B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425C6-9B80-4838-B396-B1003CD6E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70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8B213-4F69-4019-9424-30D133CBD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C045F-61A4-4889-850F-08204E2C3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8C3D3-5993-4D83-AABC-4997C205E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579F1-D295-48F2-BEA4-2F0B67420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A8A7B-B3C3-4612-862A-609F0D8AE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12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16895-3FCC-4F6E-ABF2-B848F0ACA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F5FE47-0A22-4ECC-A52D-A1BE276FF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26AD7-B11B-4A8C-A0CF-434BB5F81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DA485-3572-473C-8B20-F9C062C69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6DC6C-0E65-4B30-B1F2-AA47C4C51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2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53723-4B11-4A79-AD7C-7C0C85A51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67A39-AECC-463D-BE24-7E3CB364A1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A5E842-0F0B-4943-BD68-1ECD5096CB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ABBC4D-91F5-4F13-B3D7-154F7490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A35460-B597-4218-879F-B2BF95E82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B97B80-AE2E-4721-AACA-165B27CEC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3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E41FF-D703-4570-A526-D19D02DE2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60134-3340-4641-B30F-F85A96228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6BEE74-E9C9-446E-AEA2-7991B9C04E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FC8CDB-5013-4A3A-98B4-ADA5989405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04E08-1849-4474-989E-48F1D17C0D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B2D697-418B-4024-89FA-E75E7353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850CC8-D767-46A9-960C-882452F81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B7C6D-1928-4308-B289-5B48E23A9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8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7DAF9-A27D-45DE-881F-FF5DDD5FD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6BD7A0-E554-437A-AD5F-9AB26DFE0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0CDA0B-1F74-430C-8C41-74B1AC7C0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FAE5D-F7B1-461F-AA7E-4DEF231EF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95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E4DF17-B2BF-4A61-8A45-67A4C00A8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2E9163-1791-4374-BF17-1A3988E31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975265-B0C8-433C-B596-CF5178417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502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3A023-56F0-4736-83F0-6F39C359E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8D1E2-BC3E-4083-BD97-279510A38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36B44B-C477-4BD9-965A-FC2C0F880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C5888-C162-4A3E-96EB-8D653F947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2A81D-C62D-442C-BC76-EBC9BB6AD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F5F7F4-60FE-480C-92C6-7AC3CDEB5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611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9A67A-4BA8-4B47-A38F-BEA29E254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7E1F71-C02A-4474-B8CF-90C178E2AA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5EBCBE-A789-4EC8-BE25-976F983C7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F8127-CC80-4958-8451-58B851B9E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E1F175-BDF8-4E03-89FD-956FA0D5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0F2193-CD0C-46A7-BA4D-BE2AF45AD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780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099C96-86A7-47CB-A85F-5AAC87A29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0F371-E9D8-498D-93DF-2CDEDE6D5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6CA82-A77D-4DE8-8CF1-A3A1D15A2E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B61FA-0A1A-4512-BEB8-F6E2EDF277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EDD28-0E1C-4A2C-AE11-FFA5F814A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989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mbracingourdifferences.org/gallery/2021-gallery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loc.gov/static/programs/teachers/getting-started-with-primary-sources/documents/Analyzing_Photographs_and_Prints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EdnkW5aVm4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BFE56-4019-4D47-8887-F65A876185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/>
            </a:br>
            <a:r>
              <a:rPr lang="en-US" b="1"/>
              <a:t>Helping Hand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0A1F33-43C5-4C12-9894-26F4B2DCA2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i="1" dirty="0"/>
              <a:t>Lesson Created by Carol LaVallee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024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Slide 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FA96F8-EC64-46A6-B0E9-FE8A5119AC2B}"/>
              </a:ext>
            </a:extLst>
          </p:cNvPr>
          <p:cNvSpPr txBox="1"/>
          <p:nvPr/>
        </p:nvSpPr>
        <p:spPr>
          <a:xfrm>
            <a:off x="716507" y="2260524"/>
            <a:ext cx="4074160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cs typeface="Calibri"/>
              </a:rPr>
              <a:t>Do first impressions matter?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cs typeface="Calibri"/>
              </a:rPr>
              <a:t>Read this quote: Do you agree or disagree with this quote?  Why?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C01FD7-D782-4CDF-BA31-A49DBD852A1F}"/>
              </a:ext>
            </a:extLst>
          </p:cNvPr>
          <p:cNvSpPr txBox="1"/>
          <p:nvPr/>
        </p:nvSpPr>
        <p:spPr>
          <a:xfrm>
            <a:off x="2839720" y="627260"/>
            <a:ext cx="58216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Extension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8C95F58-AC7C-4194-A69F-321C855EF077}"/>
              </a:ext>
            </a:extLst>
          </p:cNvPr>
          <p:cNvSpPr/>
          <p:nvPr/>
        </p:nvSpPr>
        <p:spPr>
          <a:xfrm>
            <a:off x="5379493" y="2505670"/>
            <a:ext cx="6096000" cy="200054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800" b="1" i="1" dirty="0">
                <a:solidFill>
                  <a:srgbClr val="FF0000"/>
                </a:solidFill>
                <a:latin typeface="proxima-nova"/>
              </a:rPr>
              <a:t>"The way you make others feel is how they will remember you."</a:t>
            </a:r>
          </a:p>
          <a:p>
            <a:pPr algn="just"/>
            <a:endParaRPr lang="en-US" sz="2800" b="1" i="1" dirty="0">
              <a:solidFill>
                <a:srgbClr val="FF0000"/>
              </a:solidFill>
              <a:latin typeface="proxima-nova"/>
            </a:endParaRPr>
          </a:p>
          <a:p>
            <a:pPr algn="just"/>
            <a:r>
              <a:rPr lang="en-US" sz="2000" b="1" i="1" dirty="0">
                <a:solidFill>
                  <a:srgbClr val="FF0000"/>
                </a:solidFill>
                <a:latin typeface="proxima-nova"/>
              </a:rPr>
              <a:t>quote by Sarah S., 11th Grade, Pine View School, Osprey, Florida</a:t>
            </a:r>
            <a:endParaRPr lang="en-US" sz="2000" b="1" i="1" dirty="0">
              <a:solidFill>
                <a:srgbClr val="FF0000"/>
              </a:solidFill>
              <a:effectLst/>
              <a:latin typeface="proxima-nova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18CDD7-94BA-4CD8-9310-DFEF13BB2304}"/>
              </a:ext>
            </a:extLst>
          </p:cNvPr>
          <p:cNvSpPr/>
          <p:nvPr/>
        </p:nvSpPr>
        <p:spPr>
          <a:xfrm>
            <a:off x="-7538" y="935824"/>
            <a:ext cx="1342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EXTENTION</a:t>
            </a:r>
          </a:p>
        </p:txBody>
      </p:sp>
    </p:spTree>
    <p:extLst>
      <p:ext uri="{BB962C8B-B14F-4D97-AF65-F5344CB8AC3E}">
        <p14:creationId xmlns:p14="http://schemas.microsoft.com/office/powerpoint/2010/main" val="1562650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D06106A-9427-45CF-8129-2E91586812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0682" y="4748083"/>
            <a:ext cx="1331595" cy="103801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198"/>
            <a:ext cx="10515600" cy="1325563"/>
          </a:xfrm>
        </p:spPr>
        <p:txBody>
          <a:bodyPr/>
          <a:lstStyle/>
          <a:p>
            <a:r>
              <a:rPr lang="en-US" dirty="0"/>
              <a:t>Slide J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FA96F8-EC64-46A6-B0E9-FE8A5119AC2B}"/>
              </a:ext>
            </a:extLst>
          </p:cNvPr>
          <p:cNvSpPr txBox="1"/>
          <p:nvPr/>
        </p:nvSpPr>
        <p:spPr>
          <a:xfrm>
            <a:off x="484202" y="2064874"/>
            <a:ext cx="97616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200" dirty="0"/>
              <a:t>Choose a piece of artwork from the follow website that you feel shows 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</a:rPr>
              <a:t>kindness</a:t>
            </a:r>
            <a:r>
              <a:rPr lang="en-US" sz="3200" dirty="0"/>
              <a:t>.</a:t>
            </a:r>
          </a:p>
          <a:p>
            <a:pPr marL="514350" indent="-514350">
              <a:buAutoNum type="arabicPeriod"/>
            </a:pPr>
            <a:r>
              <a:rPr lang="en-US" sz="3200" dirty="0"/>
              <a:t>Write a caption for the piece. </a:t>
            </a:r>
          </a:p>
          <a:p>
            <a:pPr marL="514350" indent="-514350">
              <a:buAutoNum type="arabicPeriod"/>
            </a:pPr>
            <a:r>
              <a:rPr lang="en-US" sz="3200" dirty="0"/>
              <a:t>Be prepared to explain how your piece related to 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</a:rPr>
              <a:t>kindness</a:t>
            </a:r>
            <a:r>
              <a:rPr lang="en-US" sz="3200" dirty="0"/>
              <a:t>.</a:t>
            </a:r>
          </a:p>
        </p:txBody>
      </p:sp>
      <p:pic>
        <p:nvPicPr>
          <p:cNvPr id="5" name="Picture 4">
            <a:hlinkClick r:id="rId3"/>
            <a:extLst>
              <a:ext uri="{FF2B5EF4-FFF2-40B4-BE49-F238E27FC236}">
                <a16:creationId xmlns:a16="http://schemas.microsoft.com/office/drawing/2014/main" id="{73EAF944-14C5-4157-AEAE-018C305F0D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8884" y="4455867"/>
            <a:ext cx="4438650" cy="14954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8BEE225-D10C-43A5-82EE-F8DE62884A4B}"/>
              </a:ext>
            </a:extLst>
          </p:cNvPr>
          <p:cNvSpPr txBox="1"/>
          <p:nvPr/>
        </p:nvSpPr>
        <p:spPr>
          <a:xfrm>
            <a:off x="2839720" y="627260"/>
            <a:ext cx="58216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Extension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76F7835-979E-4ECF-9933-20FAD2B5C9CF}"/>
              </a:ext>
            </a:extLst>
          </p:cNvPr>
          <p:cNvSpPr/>
          <p:nvPr/>
        </p:nvSpPr>
        <p:spPr>
          <a:xfrm>
            <a:off x="-7538" y="935824"/>
            <a:ext cx="1342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EXTENTION</a:t>
            </a:r>
          </a:p>
        </p:txBody>
      </p:sp>
    </p:spTree>
    <p:extLst>
      <p:ext uri="{BB962C8B-B14F-4D97-AF65-F5344CB8AC3E}">
        <p14:creationId xmlns:p14="http://schemas.microsoft.com/office/powerpoint/2010/main" val="3842522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FA96F8-EC64-46A6-B0E9-FE8A5119AC2B}"/>
              </a:ext>
            </a:extLst>
          </p:cNvPr>
          <p:cNvSpPr txBox="1"/>
          <p:nvPr/>
        </p:nvSpPr>
        <p:spPr>
          <a:xfrm>
            <a:off x="838200" y="1835902"/>
            <a:ext cx="1087841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571500" indent="-571500" defTabSz="9144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Have you helped someone? Why?</a:t>
            </a:r>
          </a:p>
          <a:p>
            <a:pPr marL="571500" indent="-571500" defTabSz="9144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By helping people does it help your community?  How?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E8C944D-7BD1-41E8-A79D-EB679BFEC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Slide A</a:t>
            </a:r>
          </a:p>
        </p:txBody>
      </p:sp>
    </p:spTree>
    <p:extLst>
      <p:ext uri="{BB962C8B-B14F-4D97-AF65-F5344CB8AC3E}">
        <p14:creationId xmlns:p14="http://schemas.microsoft.com/office/powerpoint/2010/main" val="40842237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Slide B</a:t>
            </a:r>
          </a:p>
        </p:txBody>
      </p:sp>
      <p:pic>
        <p:nvPicPr>
          <p:cNvPr id="8" name="Picture 7">
            <a:hlinkClick r:id="rId2"/>
            <a:extLst>
              <a:ext uri="{FF2B5EF4-FFF2-40B4-BE49-F238E27FC236}">
                <a16:creationId xmlns:a16="http://schemas.microsoft.com/office/drawing/2014/main" id="{7E16F78C-B27E-4EE2-83B2-1400B76F99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07" y="1638570"/>
            <a:ext cx="3398493" cy="263028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98FC4FF-930D-4F86-9DB9-1A6BA0CD71DC}"/>
              </a:ext>
            </a:extLst>
          </p:cNvPr>
          <p:cNvSpPr/>
          <p:nvPr/>
        </p:nvSpPr>
        <p:spPr>
          <a:xfrm>
            <a:off x="4703832" y="6111566"/>
            <a:ext cx="7355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Helping Hand </a:t>
            </a:r>
            <a:r>
              <a:rPr lang="en-US" dirty="0"/>
              <a:t>by Clayton Southard, University of Kansas, Lawrence, Kansas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004EC34-79D9-4DC2-B4EE-D8C161B58A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3832" y="1043508"/>
            <a:ext cx="7242362" cy="50334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99331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44"/>
            <a:ext cx="10515600" cy="1325563"/>
          </a:xfrm>
        </p:spPr>
        <p:txBody>
          <a:bodyPr/>
          <a:lstStyle/>
          <a:p>
            <a:r>
              <a:rPr lang="en-US" dirty="0"/>
              <a:t>Slide C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88FA53-CE3E-479A-B14B-EB2E5C66BBEC}"/>
              </a:ext>
            </a:extLst>
          </p:cNvPr>
          <p:cNvSpPr/>
          <p:nvPr/>
        </p:nvSpPr>
        <p:spPr>
          <a:xfrm>
            <a:off x="153056" y="786179"/>
            <a:ext cx="4550776" cy="4467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Describe what you see.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What do you notice first?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What people are shown?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What objects are shown?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How are they arranged?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What is the physical setting?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What, if any, words do you see?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What other details can you see?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95F605-C210-4CDF-91DD-D6DA79CB92D9}"/>
              </a:ext>
            </a:extLst>
          </p:cNvPr>
          <p:cNvSpPr/>
          <p:nvPr/>
        </p:nvSpPr>
        <p:spPr>
          <a:xfrm>
            <a:off x="4703832" y="6111566"/>
            <a:ext cx="7355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Helping Hand </a:t>
            </a:r>
            <a:r>
              <a:rPr lang="en-US" dirty="0"/>
              <a:t>by Clayton Southard, University of Kansas, Lawrence, Kansas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C64766-CD74-4440-80AA-E5EAD5E25F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3832" y="1043508"/>
            <a:ext cx="7242362" cy="50334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67281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Slide 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06AEAD-D0B4-4100-BB72-A3FE880453F6}"/>
              </a:ext>
            </a:extLst>
          </p:cNvPr>
          <p:cNvSpPr/>
          <p:nvPr/>
        </p:nvSpPr>
        <p:spPr>
          <a:xfrm>
            <a:off x="4836160" y="6386730"/>
            <a:ext cx="7355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Helping Hand by: Clayton Southard, University of Kansas, Lawrence, Kansas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88FA53-CE3E-479A-B14B-EB2E5C66BBEC}"/>
              </a:ext>
            </a:extLst>
          </p:cNvPr>
          <p:cNvSpPr/>
          <p:nvPr/>
        </p:nvSpPr>
        <p:spPr>
          <a:xfrm>
            <a:off x="37526" y="959093"/>
            <a:ext cx="4666306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Why do you think this image was made?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What’s happening in the image?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Who do you think was the audience for this image?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What tools were used to create this?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What can you learn from examining this image?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What’s missing from this image?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EAB921-844F-4C12-8B16-B48D9C64F264}"/>
              </a:ext>
            </a:extLst>
          </p:cNvPr>
          <p:cNvSpPr/>
          <p:nvPr/>
        </p:nvSpPr>
        <p:spPr>
          <a:xfrm>
            <a:off x="4703832" y="6111566"/>
            <a:ext cx="7355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Helping Hand </a:t>
            </a:r>
            <a:r>
              <a:rPr lang="en-US" dirty="0"/>
              <a:t>by Clayton Southard, University of Kansas, Lawrence, Kansas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401DC76-FADD-4849-BEF1-B29A35D4E7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3832" y="1043508"/>
            <a:ext cx="7242362" cy="50334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59653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Slide 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06AEAD-D0B4-4100-BB72-A3FE880453F6}"/>
              </a:ext>
            </a:extLst>
          </p:cNvPr>
          <p:cNvSpPr/>
          <p:nvPr/>
        </p:nvSpPr>
        <p:spPr>
          <a:xfrm>
            <a:off x="4836160" y="6386730"/>
            <a:ext cx="7355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Helping Hand by: Clayton Southard, University of Kansas, Lawrence, Kansas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88FA53-CE3E-479A-B14B-EB2E5C66BBEC}"/>
              </a:ext>
            </a:extLst>
          </p:cNvPr>
          <p:cNvSpPr/>
          <p:nvPr/>
        </p:nvSpPr>
        <p:spPr>
          <a:xfrm>
            <a:off x="125525" y="1043508"/>
            <a:ext cx="396870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What do you wonder about...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who?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what?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when?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where?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why?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how?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9DB7F6-F352-4CFB-9D6A-F14B7540E1FA}"/>
              </a:ext>
            </a:extLst>
          </p:cNvPr>
          <p:cNvSpPr/>
          <p:nvPr/>
        </p:nvSpPr>
        <p:spPr>
          <a:xfrm>
            <a:off x="4703832" y="6111566"/>
            <a:ext cx="7355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Helping Hand </a:t>
            </a:r>
            <a:r>
              <a:rPr lang="en-US" dirty="0"/>
              <a:t>by Clayton Southard, University of Kansas, Lawrence, Kansas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B8841BB-2B3C-4D4B-9E44-BDF1728F59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3832" y="1043508"/>
            <a:ext cx="7242362" cy="50334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35000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7EF7CBB5-0932-4FFB-A4AB-4EBBE186235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Slide F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81AC4C-9D1C-4961-8925-6677017F2F3F}"/>
              </a:ext>
            </a:extLst>
          </p:cNvPr>
          <p:cNvSpPr/>
          <p:nvPr/>
        </p:nvSpPr>
        <p:spPr>
          <a:xfrm>
            <a:off x="3042101" y="5784772"/>
            <a:ext cx="58521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Click on Image to Play Video (Internet Connection Required)</a:t>
            </a:r>
          </a:p>
        </p:txBody>
      </p:sp>
      <p:pic>
        <p:nvPicPr>
          <p:cNvPr id="2" name="Online Media 1" title="Help Each Other &amp;amp; Love Each Other  Never Stop Sharing">
            <a:hlinkClick r:id="" action="ppaction://media"/>
            <a:extLst>
              <a:ext uri="{FF2B5EF4-FFF2-40B4-BE49-F238E27FC236}">
                <a16:creationId xmlns:a16="http://schemas.microsoft.com/office/drawing/2014/main" id="{11C1FFCD-2AAD-4CF1-8264-18F8DBFB289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30479" y="973394"/>
            <a:ext cx="8339392" cy="469090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535339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Slide G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88FA53-CE3E-479A-B14B-EB2E5C66BBEC}"/>
              </a:ext>
            </a:extLst>
          </p:cNvPr>
          <p:cNvSpPr/>
          <p:nvPr/>
        </p:nvSpPr>
        <p:spPr>
          <a:xfrm>
            <a:off x="105860" y="1043508"/>
            <a:ext cx="4456307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Have you seen kindness  happen in your community?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Which person would you be in this artwork? Why?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Why is it important to help the citizens in your community?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2A6894-A511-4AA2-93A7-2C1A80022107}"/>
              </a:ext>
            </a:extLst>
          </p:cNvPr>
          <p:cNvSpPr/>
          <p:nvPr/>
        </p:nvSpPr>
        <p:spPr>
          <a:xfrm>
            <a:off x="4703832" y="6111566"/>
            <a:ext cx="7355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Helping Hand </a:t>
            </a:r>
            <a:r>
              <a:rPr lang="en-US" dirty="0"/>
              <a:t>by Clayton Southard, University of Kansas, Lawrence, Kansas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B1BDCE-AC86-43F6-A8AB-6C55CED1E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3832" y="1043508"/>
            <a:ext cx="7242362" cy="50334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45317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D18EB-C6D5-4678-B701-D82E00D76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Slide 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E708EB-CA9B-4DF7-840F-0DEDB3B38A0F}"/>
              </a:ext>
            </a:extLst>
          </p:cNvPr>
          <p:cNvSpPr txBox="1"/>
          <p:nvPr/>
        </p:nvSpPr>
        <p:spPr>
          <a:xfrm>
            <a:off x="3333014" y="286603"/>
            <a:ext cx="62371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How can helping others make a difference?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4CB529-E8CD-4492-A3E9-61AB1853213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03" y="2405470"/>
            <a:ext cx="3687881" cy="271517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1A5973A-DE3E-4791-9881-7514447F16D0}"/>
              </a:ext>
            </a:extLst>
          </p:cNvPr>
          <p:cNvSpPr txBox="1"/>
          <p:nvPr/>
        </p:nvSpPr>
        <p:spPr>
          <a:xfrm>
            <a:off x="819415" y="2644170"/>
            <a:ext cx="534770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n w="0"/>
                <a:latin typeface="Adobe Devanagari" panose="02040503050201020203" pitchFamily="18" charset="0"/>
                <a:cs typeface="Adobe Devanagari" panose="02040503050201020203" pitchFamily="18" charset="0"/>
              </a:rPr>
              <a:t>Make your own piece of artwork about helping your community.</a:t>
            </a:r>
          </a:p>
        </p:txBody>
      </p:sp>
    </p:spTree>
    <p:extLst>
      <p:ext uri="{BB962C8B-B14F-4D97-AF65-F5344CB8AC3E}">
        <p14:creationId xmlns:p14="http://schemas.microsoft.com/office/powerpoint/2010/main" val="2564741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ultureName xmlns="3db119de-b360-4516-befb-6b1f35abcc99" xsi:nil="true"/>
    <Is_Collaboration_Space_Locked xmlns="3db119de-b360-4516-befb-6b1f35abcc99" xsi:nil="true"/>
    <IsNotebookLocked xmlns="3db119de-b360-4516-befb-6b1f35abcc99" xsi:nil="true"/>
    <LMS_Mappings xmlns="3db119de-b360-4516-befb-6b1f35abcc99" xsi:nil="true"/>
    <Owner xmlns="3db119de-b360-4516-befb-6b1f35abcc99">
      <UserInfo>
        <DisplayName/>
        <AccountId xsi:nil="true"/>
        <AccountType/>
      </UserInfo>
    </Owner>
    <Has_Teacher_Only_SectionGroup xmlns="3db119de-b360-4516-befb-6b1f35abcc99" xsi:nil="true"/>
    <DefaultSectionNames xmlns="3db119de-b360-4516-befb-6b1f35abcc99" xsi:nil="true"/>
    <Invited_Teachers xmlns="3db119de-b360-4516-befb-6b1f35abcc99" xsi:nil="true"/>
    <TeamsChannelId xmlns="3db119de-b360-4516-befb-6b1f35abcc99" xsi:nil="true"/>
    <NotebookType xmlns="3db119de-b360-4516-befb-6b1f35abcc99" xsi:nil="true"/>
    <Distribution_Groups xmlns="3db119de-b360-4516-befb-6b1f35abcc99" xsi:nil="true"/>
    <Templates xmlns="3db119de-b360-4516-befb-6b1f35abcc99" xsi:nil="true"/>
    <AppVersion xmlns="3db119de-b360-4516-befb-6b1f35abcc99" xsi:nil="true"/>
    <Self_Registration_Enabled xmlns="3db119de-b360-4516-befb-6b1f35abcc99" xsi:nil="true"/>
    <Math_Settings xmlns="3db119de-b360-4516-befb-6b1f35abcc99" xsi:nil="true"/>
    <Invited_Students xmlns="3db119de-b360-4516-befb-6b1f35abcc99" xsi:nil="true"/>
    <FolderType xmlns="3db119de-b360-4516-befb-6b1f35abcc99" xsi:nil="true"/>
    <Teachers xmlns="3db119de-b360-4516-befb-6b1f35abcc99">
      <UserInfo>
        <DisplayName/>
        <AccountId xsi:nil="true"/>
        <AccountType/>
      </UserInfo>
    </Teachers>
    <Students xmlns="3db119de-b360-4516-befb-6b1f35abcc99">
      <UserInfo>
        <DisplayName/>
        <AccountId xsi:nil="true"/>
        <AccountType/>
      </UserInfo>
    </Students>
    <Student_Groups xmlns="3db119de-b360-4516-befb-6b1f35abcc99">
      <UserInfo>
        <DisplayName/>
        <AccountId xsi:nil="true"/>
        <AccountType/>
      </UserInfo>
    </Student_Groups>
    <Self_Registration_Enabled0 xmlns="3db119de-b360-4516-befb-6b1f35abcc99" xsi:nil="true"/>
    <Teams_Channel_Section_Location xmlns="3db119de-b360-4516-befb-6b1f35abcc9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C09586F90D93418228DC02A4B2ABC6" ma:contentTypeVersion="35" ma:contentTypeDescription="Create a new document." ma:contentTypeScope="" ma:versionID="eaaf98983ab52c4be5e8e4135e7d0bb3">
  <xsd:schema xmlns:xsd="http://www.w3.org/2001/XMLSchema" xmlns:xs="http://www.w3.org/2001/XMLSchema" xmlns:p="http://schemas.microsoft.com/office/2006/metadata/properties" xmlns:ns3="f4bc4181-61cc-46a6-b71c-337a01f99936" xmlns:ns4="3db119de-b360-4516-befb-6b1f35abcc99" targetNamespace="http://schemas.microsoft.com/office/2006/metadata/properties" ma:root="true" ma:fieldsID="bdc53fa4acf58530876475f1e39423cc" ns3:_="" ns4:_="">
    <xsd:import namespace="f4bc4181-61cc-46a6-b71c-337a01f99936"/>
    <xsd:import namespace="3db119de-b360-4516-befb-6b1f35abcc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CultureName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Templates" minOccurs="0"/>
                <xsd:element ref="ns4:Self_Registration_Enabled0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TeamsChannelId" minOccurs="0"/>
                <xsd:element ref="ns4:IsNotebookLocked" minOccurs="0"/>
                <xsd:element ref="ns4:MediaServiceEventHashCode" minOccurs="0"/>
                <xsd:element ref="ns4:MediaServiceGenerationTime" minOccurs="0"/>
                <xsd:element ref="ns4:Math_Settings" minOccurs="0"/>
                <xsd:element ref="ns4:Distribution_Groups" minOccurs="0"/>
                <xsd:element ref="ns4:LMS_Mappings" minOccurs="0"/>
                <xsd:element ref="ns4:MediaServiceAutoKeyPoints" minOccurs="0"/>
                <xsd:element ref="ns4:MediaServiceKeyPoints" minOccurs="0"/>
                <xsd:element ref="ns4:Teams_Channel_Section_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bc4181-61cc-46a6-b71c-337a01f9993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b119de-b360-4516-befb-6b1f35abcc99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AppVersion" ma:index="15" nillable="true" ma:displayName="App Version" ma:internalName="AppVersion">
      <xsd:simpleType>
        <xsd:restriction base="dms:Text"/>
      </xsd:simpleType>
    </xsd:element>
    <xsd:element name="Teachers" ma:index="16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7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8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1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2" nillable="true" ma:displayName="Has Teacher Only SectionGroup" ma:internalName="Has_Teacher_Only_SectionGroup">
      <xsd:simpleType>
        <xsd:restriction base="dms:Boolean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Templates" ma:index="27" nillable="true" ma:displayName="Templates" ma:internalName="Templates">
      <xsd:simpleType>
        <xsd:restriction base="dms:Note">
          <xsd:maxLength value="255"/>
        </xsd:restriction>
      </xsd:simpleType>
    </xsd:element>
    <xsd:element name="Self_Registration_Enabled0" ma:index="28" nillable="true" ma:displayName="Self Registration Enabled" ma:internalName="Self_Registration_Enabled0">
      <xsd:simpleType>
        <xsd:restriction base="dms:Boolean"/>
      </xsd:simpleType>
    </xsd:element>
    <xsd:element name="MediaServiceDateTaken" ma:index="29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30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31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3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3" nillable="true" ma:displayName="Teams Channel Id" ma:internalName="TeamsChannelId">
      <xsd:simpleType>
        <xsd:restriction base="dms:Text"/>
      </xsd:simpleType>
    </xsd:element>
    <xsd:element name="IsNotebookLocked" ma:index="34" nillable="true" ma:displayName="Is Notebook Locked" ma:internalName="IsNotebookLocked">
      <xsd:simpleType>
        <xsd:restriction base="dms:Boolean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6" nillable="true" ma:displayName="MediaServiceGenerationTime" ma:hidden="true" ma:internalName="MediaServiceGenerationTime" ma:readOnly="true">
      <xsd:simpleType>
        <xsd:restriction base="dms:Text"/>
      </xsd:simpleType>
    </xsd:element>
    <xsd:element name="Math_Settings" ma:index="37" nillable="true" ma:displayName="Math Settings" ma:internalName="Math_Settings">
      <xsd:simpleType>
        <xsd:restriction base="dms:Text"/>
      </xsd:simpleType>
    </xsd:element>
    <xsd:element name="Distribution_Groups" ma:index="38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9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4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2" nillable="true" ma:displayName="Teams Channel Section Location" ma:internalName="Teams_Channel_Section_Locat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23D943-83F1-49CE-8AA8-E489D9D24126}">
  <ds:schemaRefs>
    <ds:schemaRef ds:uri="http://purl.org/dc/terms/"/>
    <ds:schemaRef ds:uri="f4bc4181-61cc-46a6-b71c-337a01f99936"/>
    <ds:schemaRef ds:uri="3db119de-b360-4516-befb-6b1f35abcc99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BD755D0-39EC-40B3-ADBF-5C75DDC831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bc4181-61cc-46a6-b71c-337a01f99936"/>
    <ds:schemaRef ds:uri="3db119de-b360-4516-befb-6b1f35abcc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BF3027F-EA6C-4975-9E53-93BC7646233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407</Words>
  <Application>Microsoft Office PowerPoint</Application>
  <PresentationFormat>Widescreen</PresentationFormat>
  <Paragraphs>60</Paragraphs>
  <Slides>11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Adobe Devanagari</vt:lpstr>
      <vt:lpstr>Arial</vt:lpstr>
      <vt:lpstr>Calibri</vt:lpstr>
      <vt:lpstr>Calibri Light</vt:lpstr>
      <vt:lpstr>proxima-nova</vt:lpstr>
      <vt:lpstr>Wingdings</vt:lpstr>
      <vt:lpstr>Office Theme</vt:lpstr>
      <vt:lpstr>   Helping Hand</vt:lpstr>
      <vt:lpstr>Slide A</vt:lpstr>
      <vt:lpstr>Slide B</vt:lpstr>
      <vt:lpstr>Slide C</vt:lpstr>
      <vt:lpstr>Slide D</vt:lpstr>
      <vt:lpstr>Slide E</vt:lpstr>
      <vt:lpstr>PowerPoint Presentation</vt:lpstr>
      <vt:lpstr>Slide G</vt:lpstr>
      <vt:lpstr>Slide H</vt:lpstr>
      <vt:lpstr>Slide I</vt:lpstr>
      <vt:lpstr>Slide J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Helping Hand</dc:title>
  <dc:creator>Lavallee Carol</dc:creator>
  <cp:lastModifiedBy>Ben Jewell-Plocher</cp:lastModifiedBy>
  <cp:revision>7</cp:revision>
  <dcterms:created xsi:type="dcterms:W3CDTF">2020-12-19T20:14:12Z</dcterms:created>
  <dcterms:modified xsi:type="dcterms:W3CDTF">2021-01-05T21:48:18Z</dcterms:modified>
</cp:coreProperties>
</file>