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17"/>
  </p:notesMasterIdLst>
  <p:sldIdLst>
    <p:sldId id="256" r:id="rId5"/>
    <p:sldId id="271" r:id="rId6"/>
    <p:sldId id="280" r:id="rId7"/>
    <p:sldId id="282" r:id="rId8"/>
    <p:sldId id="281" r:id="rId9"/>
    <p:sldId id="278" r:id="rId10"/>
    <p:sldId id="285" r:id="rId11"/>
    <p:sldId id="283" r:id="rId12"/>
    <p:sldId id="284" r:id="rId13"/>
    <p:sldId id="277" r:id="rId14"/>
    <p:sldId id="286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AD356E-4917-452B-9971-C46BAD02147F}" v="7" dt="2020-12-16T16:00:38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>
      <p:cViewPr varScale="1">
        <p:scale>
          <a:sx n="61" d="100"/>
          <a:sy n="61" d="100"/>
        </p:scale>
        <p:origin x="120" y="422"/>
      </p:cViewPr>
      <p:guideLst/>
    </p:cSldViewPr>
  </p:slideViewPr>
  <p:outlineViewPr>
    <p:cViewPr>
      <p:scale>
        <a:sx n="33" d="100"/>
        <a:sy n="33" d="100"/>
      </p:scale>
      <p:origin x="0" y="-7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allee Carol" userId="e4914615-e9e4-481c-a0fc-8684dda9f5c9" providerId="ADAL" clId="{95AD356E-4917-452B-9971-C46BAD02147F}"/>
    <pc:docChg chg="custSel addSld delSld modSld sldOrd">
      <pc:chgData name="Lavallee Carol" userId="e4914615-e9e4-481c-a0fc-8684dda9f5c9" providerId="ADAL" clId="{95AD356E-4917-452B-9971-C46BAD02147F}" dt="2020-12-17T12:59:04.037" v="311" actId="313"/>
      <pc:docMkLst>
        <pc:docMk/>
      </pc:docMkLst>
      <pc:sldChg chg="modSp">
        <pc:chgData name="Lavallee Carol" userId="e4914615-e9e4-481c-a0fc-8684dda9f5c9" providerId="ADAL" clId="{95AD356E-4917-452B-9971-C46BAD02147F}" dt="2020-12-17T12:59:04.037" v="311" actId="313"/>
        <pc:sldMkLst>
          <pc:docMk/>
          <pc:sldMk cId="1969024612" sldId="256"/>
        </pc:sldMkLst>
        <pc:spChg chg="mod">
          <ac:chgData name="Lavallee Carol" userId="e4914615-e9e4-481c-a0fc-8684dda9f5c9" providerId="ADAL" clId="{95AD356E-4917-452B-9971-C46BAD02147F}" dt="2020-12-17T12:59:04.037" v="311" actId="313"/>
          <ac:spMkLst>
            <pc:docMk/>
            <pc:sldMk cId="1969024612" sldId="256"/>
            <ac:spMk id="2" creationId="{ABABFE56-4019-4D47-8887-F65A876185AB}"/>
          </ac:spMkLst>
        </pc:spChg>
      </pc:sldChg>
      <pc:sldChg chg="modSp">
        <pc:chgData name="Lavallee Carol" userId="e4914615-e9e4-481c-a0fc-8684dda9f5c9" providerId="ADAL" clId="{95AD356E-4917-452B-9971-C46BAD02147F}" dt="2020-12-16T16:00:38.127" v="293"/>
        <pc:sldMkLst>
          <pc:docMk/>
          <pc:sldMk cId="2564741449" sldId="265"/>
        </pc:sldMkLst>
        <pc:spChg chg="mod">
          <ac:chgData name="Lavallee Carol" userId="e4914615-e9e4-481c-a0fc-8684dda9f5c9" providerId="ADAL" clId="{95AD356E-4917-452B-9971-C46BAD02147F}" dt="2020-12-16T16:00:31.395" v="291" actId="20577"/>
          <ac:spMkLst>
            <pc:docMk/>
            <pc:sldMk cId="2564741449" sldId="265"/>
            <ac:spMk id="2" creationId="{D50D18EB-C6D5-4678-B701-D82E00D766C7}"/>
          </ac:spMkLst>
        </pc:spChg>
        <pc:spChg chg="mod">
          <ac:chgData name="Lavallee Carol" userId="e4914615-e9e4-481c-a0fc-8684dda9f5c9" providerId="ADAL" clId="{95AD356E-4917-452B-9971-C46BAD02147F}" dt="2020-12-16T16:00:38.127" v="293"/>
          <ac:spMkLst>
            <pc:docMk/>
            <pc:sldMk cId="2564741449" sldId="265"/>
            <ac:spMk id="3" creationId="{4AE708EB-CA9B-4DF7-840F-0DEDB3B38A0F}"/>
          </ac:spMkLst>
        </pc:spChg>
      </pc:sldChg>
      <pc:sldChg chg="del">
        <pc:chgData name="Lavallee Carol" userId="e4914615-e9e4-481c-a0fc-8684dda9f5c9" providerId="ADAL" clId="{95AD356E-4917-452B-9971-C46BAD02147F}" dt="2020-12-15T19:47:59.183" v="0" actId="2696"/>
        <pc:sldMkLst>
          <pc:docMk/>
          <pc:sldMk cId="3842522627" sldId="268"/>
        </pc:sldMkLst>
      </pc:sldChg>
      <pc:sldChg chg="modSp ord">
        <pc:chgData name="Lavallee Carol" userId="e4914615-e9e4-481c-a0fc-8684dda9f5c9" providerId="ADAL" clId="{95AD356E-4917-452B-9971-C46BAD02147F}" dt="2020-12-16T16:24:41.420" v="310" actId="20577"/>
        <pc:sldMkLst>
          <pc:docMk/>
          <pc:sldMk cId="2511438358" sldId="277"/>
        </pc:sldMkLst>
        <pc:spChg chg="mod">
          <ac:chgData name="Lavallee Carol" userId="e4914615-e9e4-481c-a0fc-8684dda9f5c9" providerId="ADAL" clId="{95AD356E-4917-452B-9971-C46BAD02147F}" dt="2020-12-16T16:01:26.590" v="306" actId="20577"/>
          <ac:spMkLst>
            <pc:docMk/>
            <pc:sldMk cId="2511438358" sldId="277"/>
            <ac:spMk id="2" creationId="{512145D1-72DA-4ED8-9EFA-333A644DEC17}"/>
          </ac:spMkLst>
        </pc:spChg>
        <pc:spChg chg="mod">
          <ac:chgData name="Lavallee Carol" userId="e4914615-e9e4-481c-a0fc-8684dda9f5c9" providerId="ADAL" clId="{95AD356E-4917-452B-9971-C46BAD02147F}" dt="2020-12-16T16:24:41.420" v="310" actId="20577"/>
          <ac:spMkLst>
            <pc:docMk/>
            <pc:sldMk cId="2511438358" sldId="277"/>
            <ac:spMk id="3" creationId="{35FA96F8-EC64-46A6-B0E9-FE8A5119AC2B}"/>
          </ac:spMkLst>
        </pc:spChg>
      </pc:sldChg>
      <pc:sldChg chg="modSp">
        <pc:chgData name="Lavallee Carol" userId="e4914615-e9e4-481c-a0fc-8684dda9f5c9" providerId="ADAL" clId="{95AD356E-4917-452B-9971-C46BAD02147F}" dt="2020-12-15T19:49:06.141" v="5"/>
        <pc:sldMkLst>
          <pc:docMk/>
          <pc:sldMk cId="3099331492" sldId="280"/>
        </pc:sldMkLst>
        <pc:spChg chg="mod">
          <ac:chgData name="Lavallee Carol" userId="e4914615-e9e4-481c-a0fc-8684dda9f5c9" providerId="ADAL" clId="{95AD356E-4917-452B-9971-C46BAD02147F}" dt="2020-12-15T19:49:06.141" v="5"/>
          <ac:spMkLst>
            <pc:docMk/>
            <pc:sldMk cId="3099331492" sldId="280"/>
            <ac:spMk id="3" creationId="{35FA96F8-EC64-46A6-B0E9-FE8A5119AC2B}"/>
          </ac:spMkLst>
        </pc:spChg>
      </pc:sldChg>
      <pc:sldChg chg="modSp">
        <pc:chgData name="Lavallee Carol" userId="e4914615-e9e4-481c-a0fc-8684dda9f5c9" providerId="ADAL" clId="{95AD356E-4917-452B-9971-C46BAD02147F}" dt="2020-12-16T15:55:38.371" v="184" actId="1076"/>
        <pc:sldMkLst>
          <pc:docMk/>
          <pc:sldMk cId="4113645407" sldId="282"/>
        </pc:sldMkLst>
        <pc:spChg chg="mod">
          <ac:chgData name="Lavallee Carol" userId="e4914615-e9e4-481c-a0fc-8684dda9f5c9" providerId="ADAL" clId="{95AD356E-4917-452B-9971-C46BAD02147F}" dt="2020-12-16T15:54:29.208" v="180" actId="1076"/>
          <ac:spMkLst>
            <pc:docMk/>
            <pc:sldMk cId="4113645407" sldId="282"/>
            <ac:spMk id="2" creationId="{512145D1-72DA-4ED8-9EFA-333A644DEC17}"/>
          </ac:spMkLst>
        </pc:spChg>
        <pc:spChg chg="mod">
          <ac:chgData name="Lavallee Carol" userId="e4914615-e9e4-481c-a0fc-8684dda9f5c9" providerId="ADAL" clId="{95AD356E-4917-452B-9971-C46BAD02147F}" dt="2020-12-16T15:55:38.371" v="184" actId="1076"/>
          <ac:spMkLst>
            <pc:docMk/>
            <pc:sldMk cId="4113645407" sldId="282"/>
            <ac:spMk id="3" creationId="{35FA96F8-EC64-46A6-B0E9-FE8A5119AC2B}"/>
          </ac:spMkLst>
        </pc:spChg>
      </pc:sldChg>
      <pc:sldChg chg="modSp">
        <pc:chgData name="Lavallee Carol" userId="e4914615-e9e4-481c-a0fc-8684dda9f5c9" providerId="ADAL" clId="{95AD356E-4917-452B-9971-C46BAD02147F}" dt="2020-12-16T15:58:13.985" v="270" actId="20577"/>
        <pc:sldMkLst>
          <pc:docMk/>
          <pc:sldMk cId="443155205" sldId="283"/>
        </pc:sldMkLst>
        <pc:spChg chg="mod">
          <ac:chgData name="Lavallee Carol" userId="e4914615-e9e4-481c-a0fc-8684dda9f5c9" providerId="ADAL" clId="{95AD356E-4917-452B-9971-C46BAD02147F}" dt="2020-12-16T15:58:13.985" v="270" actId="20577"/>
          <ac:spMkLst>
            <pc:docMk/>
            <pc:sldMk cId="443155205" sldId="283"/>
            <ac:spMk id="2" creationId="{512145D1-72DA-4ED8-9EFA-333A644DEC17}"/>
          </ac:spMkLst>
        </pc:spChg>
      </pc:sldChg>
      <pc:sldChg chg="modSp ord">
        <pc:chgData name="Lavallee Carol" userId="e4914615-e9e4-481c-a0fc-8684dda9f5c9" providerId="ADAL" clId="{95AD356E-4917-452B-9971-C46BAD02147F}" dt="2020-12-16T15:58:24.536" v="274" actId="1076"/>
        <pc:sldMkLst>
          <pc:docMk/>
          <pc:sldMk cId="1015033302" sldId="284"/>
        </pc:sldMkLst>
        <pc:spChg chg="mod">
          <ac:chgData name="Lavallee Carol" userId="e4914615-e9e4-481c-a0fc-8684dda9f5c9" providerId="ADAL" clId="{95AD356E-4917-452B-9971-C46BAD02147F}" dt="2020-12-16T15:58:19.636" v="273" actId="20577"/>
          <ac:spMkLst>
            <pc:docMk/>
            <pc:sldMk cId="1015033302" sldId="284"/>
            <ac:spMk id="2" creationId="{512145D1-72DA-4ED8-9EFA-333A644DEC17}"/>
          </ac:spMkLst>
        </pc:spChg>
        <pc:picChg chg="mod">
          <ac:chgData name="Lavallee Carol" userId="e4914615-e9e4-481c-a0fc-8684dda9f5c9" providerId="ADAL" clId="{95AD356E-4917-452B-9971-C46BAD02147F}" dt="2020-12-16T15:58:24.536" v="274" actId="1076"/>
          <ac:picMkLst>
            <pc:docMk/>
            <pc:sldMk cId="1015033302" sldId="284"/>
            <ac:picMk id="8" creationId="{E1101089-B228-4099-9D9A-8101C8ABE329}"/>
          </ac:picMkLst>
        </pc:picChg>
      </pc:sldChg>
      <pc:sldChg chg="modSp">
        <pc:chgData name="Lavallee Carol" userId="e4914615-e9e4-481c-a0fc-8684dda9f5c9" providerId="ADAL" clId="{95AD356E-4917-452B-9971-C46BAD02147F}" dt="2020-12-16T15:58:09.641" v="268" actId="20577"/>
        <pc:sldMkLst>
          <pc:docMk/>
          <pc:sldMk cId="543497240" sldId="285"/>
        </pc:sldMkLst>
        <pc:spChg chg="mod">
          <ac:chgData name="Lavallee Carol" userId="e4914615-e9e4-481c-a0fc-8684dda9f5c9" providerId="ADAL" clId="{95AD356E-4917-452B-9971-C46BAD02147F}" dt="2020-12-16T15:58:09.641" v="268" actId="20577"/>
          <ac:spMkLst>
            <pc:docMk/>
            <pc:sldMk cId="543497240" sldId="285"/>
            <ac:spMk id="2" creationId="{512145D1-72DA-4ED8-9EFA-333A644DEC17}"/>
          </ac:spMkLst>
        </pc:spChg>
      </pc:sldChg>
      <pc:sldChg chg="modSp add ord">
        <pc:chgData name="Lavallee Carol" userId="e4914615-e9e4-481c-a0fc-8684dda9f5c9" providerId="ADAL" clId="{95AD356E-4917-452B-9971-C46BAD02147F}" dt="2020-12-16T16:01:36.160" v="309" actId="20577"/>
        <pc:sldMkLst>
          <pc:docMk/>
          <pc:sldMk cId="765964931" sldId="286"/>
        </pc:sldMkLst>
        <pc:spChg chg="mod">
          <ac:chgData name="Lavallee Carol" userId="e4914615-e9e4-481c-a0fc-8684dda9f5c9" providerId="ADAL" clId="{95AD356E-4917-452B-9971-C46BAD02147F}" dt="2020-12-16T16:01:36.160" v="309" actId="20577"/>
          <ac:spMkLst>
            <pc:docMk/>
            <pc:sldMk cId="765964931" sldId="286"/>
            <ac:spMk id="2" creationId="{512145D1-72DA-4ED8-9EFA-333A644DEC17}"/>
          </ac:spMkLst>
        </pc:spChg>
        <pc:spChg chg="mod">
          <ac:chgData name="Lavallee Carol" userId="e4914615-e9e4-481c-a0fc-8684dda9f5c9" providerId="ADAL" clId="{95AD356E-4917-452B-9971-C46BAD02147F}" dt="2020-12-16T15:56:48.118" v="252" actId="20577"/>
          <ac:spMkLst>
            <pc:docMk/>
            <pc:sldMk cId="765964931" sldId="286"/>
            <ac:spMk id="3" creationId="{35FA96F8-EC64-46A6-B0E9-FE8A5119AC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7459A-1925-4E5D-9BF4-C579F10DD4B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46F88-8913-468D-AC34-BD49547D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1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46F88-8913-468D-AC34-BD49547DF3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1E45-04E6-4CC9-AC96-2A10AEB8C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5AFD0-CA80-4DEC-8251-5A63CBCE6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E1CFD-928E-450B-BE7E-3EB582C9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9CBBA-1AFA-4328-8C80-91272E8B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863EB-7BB8-4066-A373-C4664561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6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5ED0-B4DC-4154-AF65-70DFAD0A0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676A2-A6F0-4A67-A276-80DD53868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04350-4B30-4D53-A064-BD14FBCF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4C4CE-D590-48A6-9A5C-E49CA29B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1E122-E0FB-4385-B4A8-C0476630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7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4E4418-5640-43D7-925E-4F568EBBE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0FD38-97E4-4D2B-A769-A43ACFD29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9A600-AB32-421D-9E21-814F0CB9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5BC76-8389-4BB0-89FE-EF86C66C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795F9-BC8F-4625-8375-02D32ADF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7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8974-821D-4ADB-94A2-0E3F3E35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D63-3E33-4E72-8966-FD8D02762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F26B6-471E-4FED-AA53-8553E50A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61EEF-BE25-48FB-BC93-F753A3526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04587-0C67-4EB0-A736-805BDEC4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2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FBA62-2D3F-4901-9990-0E6EBEE2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28533-4695-4226-A7F5-DF1F7B426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F6FE8-348F-480E-83B5-DDF74505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D7A38-1D27-440F-B35B-49DA4EC6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709BC-46DE-44D6-8EB8-E7F5533B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8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A00ED-6B61-4DF3-9A1E-4237597B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C8336-0434-42A4-8B1E-62D851405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CE3DC-3394-4DB3-8667-561773030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A60B1-98CF-4C4A-99CB-A9B847497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24F2F-D9C5-4D2E-B7AC-AC7E1444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44C72-6421-4489-8587-153953BA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4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C228-B825-4F99-9697-278CB1B49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107D7-893C-43DC-A6AA-28C565AC3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88E3B-21E7-4888-887A-EE9B4C009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76AA3-B193-450D-AC4B-C3D3E4121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BE478-3CD2-4B21-BE8F-FA9216C7B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0C040-DD22-4997-9227-13157D94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28687-5EE3-4C66-A863-04E7CFB9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1739F-5C73-406D-8945-DF6C578E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2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523A-1FC5-4723-98E0-BAC519E6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39C3B-28DF-45FD-91C0-D59BBFDF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C2742-F5C6-4FF7-97D3-B05247CB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E9604-C129-4C71-9581-829D4891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5FEE6-0A8E-43D2-B660-2D2AECB4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7E0CA-8CDF-456D-8F73-2D0941ACE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5A6D8-7CEB-4FB7-A167-386CADF5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AF4C-3098-4C75-86BD-10682020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22812-B3AF-4009-8054-D7CF463B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23710-3701-4C07-BCD6-6FD391B87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3F2DD-3937-49F7-A721-FDD11A44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34700-DA64-4052-BB4B-17590BC8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035DA-19AB-4B3B-BF1A-F071C661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013F-ADAC-4D67-A556-4DF8D22EC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924E73-9B6B-4E72-BF8F-BCED0400F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7B6C1-64A9-4526-925C-1A6E47DCF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A5457-E995-498B-A236-732A265E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AE13F-8686-4E69-9561-1367ED24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23A9E-066C-4AB4-96C4-EC9CB57F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8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174286-A4CA-49D0-BD17-78189487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C9815-25EF-4D77-90B8-7E38F9F33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68A2C-5645-48BE-967C-85BB66519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9C27-7D87-4F8F-BB08-8100706DA820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85A71-9C22-4FAA-958E-AB22FCF76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265F-9D5A-45F6-8186-FD37C31D5A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w7FhU-G1_Q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FE56-4019-4D47-8887-F65A87618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What is Ethnicity?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A1F33-43C5-4C12-9894-26F4B2DCA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/>
              <a:t>Lesson Created by Carol LaVallee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2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450757"/>
          </a:xfrm>
        </p:spPr>
        <p:txBody>
          <a:bodyPr/>
          <a:lstStyle/>
          <a:p>
            <a:r>
              <a:rPr lang="en-US" dirty="0"/>
              <a:t>Slide I-EXTENTION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172720" y="2053564"/>
            <a:ext cx="3708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/>
              <a:t>Interview </a:t>
            </a:r>
            <a:r>
              <a:rPr lang="en-US" sz="2800" dirty="0"/>
              <a:t>your family to discover your ethnicity and complete this family tree.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9672C8-A2A7-42CA-BE72-82DC9D8F442F}"/>
              </a:ext>
            </a:extLst>
          </p:cNvPr>
          <p:cNvSpPr/>
          <p:nvPr/>
        </p:nvSpPr>
        <p:spPr>
          <a:xfrm>
            <a:off x="6096000" y="6459804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Our Colorful World </a:t>
            </a:r>
            <a:r>
              <a:rPr lang="en-US" dirty="0">
                <a:solidFill>
                  <a:schemeClr val="bg1"/>
                </a:solidFill>
              </a:rPr>
              <a:t>by: </a:t>
            </a:r>
            <a:r>
              <a:rPr lang="en-US" dirty="0" err="1">
                <a:solidFill>
                  <a:schemeClr val="bg1"/>
                </a:solidFill>
              </a:rPr>
              <a:t>Yasmina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Akhavan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Kharazi</a:t>
            </a:r>
            <a:r>
              <a:rPr lang="en-US" dirty="0">
                <a:solidFill>
                  <a:schemeClr val="bg1"/>
                </a:solidFill>
              </a:rPr>
              <a:t>, Tehran, Iran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57D5F-DD46-4F5D-9CE1-53C070DE2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447" y="386080"/>
            <a:ext cx="7435901" cy="53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38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05"/>
            <a:ext cx="10058400" cy="1450757"/>
          </a:xfrm>
        </p:spPr>
        <p:txBody>
          <a:bodyPr/>
          <a:lstStyle/>
          <a:p>
            <a:r>
              <a:rPr lang="en-US" dirty="0"/>
              <a:t>Slide J-EXTENTION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172720" y="2053564"/>
            <a:ext cx="3708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What did you discover?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What did you learn that you did not know?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9672C8-A2A7-42CA-BE72-82DC9D8F442F}"/>
              </a:ext>
            </a:extLst>
          </p:cNvPr>
          <p:cNvSpPr/>
          <p:nvPr/>
        </p:nvSpPr>
        <p:spPr>
          <a:xfrm>
            <a:off x="6096000" y="6459804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Our Colorful World </a:t>
            </a:r>
            <a:r>
              <a:rPr lang="en-US" dirty="0">
                <a:solidFill>
                  <a:schemeClr val="bg1"/>
                </a:solidFill>
              </a:rPr>
              <a:t>by: </a:t>
            </a:r>
            <a:r>
              <a:rPr lang="en-US" dirty="0" err="1">
                <a:solidFill>
                  <a:schemeClr val="bg1"/>
                </a:solidFill>
              </a:rPr>
              <a:t>Yasmina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Akhavan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Kharazi</a:t>
            </a:r>
            <a:r>
              <a:rPr lang="en-US" dirty="0">
                <a:solidFill>
                  <a:schemeClr val="bg1"/>
                </a:solidFill>
              </a:rPr>
              <a:t>, Tehran, Iran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57D5F-DD46-4F5D-9CE1-53C070DE2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447" y="386080"/>
            <a:ext cx="7435901" cy="535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6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18EB-C6D5-4678-B701-D82E00D76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Slide K-EXTENTION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E708EB-CA9B-4DF7-840F-0DEDB3B38A0F}"/>
              </a:ext>
            </a:extLst>
          </p:cNvPr>
          <p:cNvSpPr txBox="1"/>
          <p:nvPr/>
        </p:nvSpPr>
        <p:spPr>
          <a:xfrm>
            <a:off x="2564055" y="1823576"/>
            <a:ext cx="623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What is Ethnicity?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A5973A-DE3E-4791-9881-7514447F16D0}"/>
              </a:ext>
            </a:extLst>
          </p:cNvPr>
          <p:cNvSpPr txBox="1"/>
          <p:nvPr/>
        </p:nvSpPr>
        <p:spPr>
          <a:xfrm>
            <a:off x="3174308" y="2919742"/>
            <a:ext cx="5347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latin typeface="Adobe Devanagari" panose="02040503050201020203" pitchFamily="18" charset="0"/>
                <a:cs typeface="Adobe Devanagari" panose="02040503050201020203" pitchFamily="18" charset="0"/>
              </a:rPr>
              <a:t>Make your own piece of artwork showing your ethnicity.</a:t>
            </a:r>
          </a:p>
        </p:txBody>
      </p:sp>
    </p:spTree>
    <p:extLst>
      <p:ext uri="{BB962C8B-B14F-4D97-AF65-F5344CB8AC3E}">
        <p14:creationId xmlns:p14="http://schemas.microsoft.com/office/powerpoint/2010/main" val="256474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A6E960-30CF-4F89-B4AD-4E513C558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l="9177" r="1488" b="-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Find your ancestral home the world map and mark it with a star.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Have your peers mark your map with their ancestral home with a plus sign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A8FB78-96ED-47C9-B92D-F63C83289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255" y="3864419"/>
            <a:ext cx="4304071" cy="215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527C159-F4F3-410B-8CDE-3F713718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Slide A</a:t>
            </a:r>
          </a:p>
        </p:txBody>
      </p:sp>
    </p:spTree>
    <p:extLst>
      <p:ext uri="{BB962C8B-B14F-4D97-AF65-F5344CB8AC3E}">
        <p14:creationId xmlns:p14="http://schemas.microsoft.com/office/powerpoint/2010/main" val="4084223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15"/>
            <a:ext cx="10515600" cy="1325563"/>
          </a:xfrm>
        </p:spPr>
        <p:txBody>
          <a:bodyPr/>
          <a:lstStyle/>
          <a:p>
            <a:r>
              <a:rPr lang="en-US" dirty="0"/>
              <a:t>Slide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0" y="1029973"/>
            <a:ext cx="407416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Draw a line from each person to where you think their ancestral home might be.  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Why did you choose that part of the world?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41FE6-047E-4C69-A13F-A4C7D1CBCC14}"/>
              </a:ext>
            </a:extLst>
          </p:cNvPr>
          <p:cNvSpPr/>
          <p:nvPr/>
        </p:nvSpPr>
        <p:spPr>
          <a:xfrm>
            <a:off x="4103571" y="6245928"/>
            <a:ext cx="5933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Our Colorful World </a:t>
            </a:r>
            <a:r>
              <a:rPr lang="en-US" dirty="0"/>
              <a:t>by: </a:t>
            </a:r>
            <a:r>
              <a:rPr lang="en-US" dirty="0" err="1"/>
              <a:t>Yasmina</a:t>
            </a:r>
            <a:r>
              <a:rPr lang="en-US" dirty="0"/>
              <a:t> </a:t>
            </a:r>
            <a:r>
              <a:rPr lang="en-US" dirty="0" err="1"/>
              <a:t>Akhavan</a:t>
            </a:r>
            <a:r>
              <a:rPr lang="en-US" dirty="0"/>
              <a:t> </a:t>
            </a:r>
            <a:r>
              <a:rPr lang="en-US" dirty="0" err="1"/>
              <a:t>Kharazi</a:t>
            </a:r>
            <a:r>
              <a:rPr lang="en-US" dirty="0"/>
              <a:t>, Tehran, Iran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B38C5E-4532-4B37-80F6-5912013A1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0" y="1029973"/>
            <a:ext cx="7417455" cy="515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93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0" y="1029973"/>
            <a:ext cx="390667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Is it possible you might find a person’s ancestry in a different part of the world? 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If so, draw another line, using a different color, to that part of the world.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Why did you choose that place</a:t>
            </a:r>
            <a:r>
              <a:rPr lang="en-US" sz="2800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6AEAD-D0B4-4100-BB72-A3FE880453F6}"/>
              </a:ext>
            </a:extLst>
          </p:cNvPr>
          <p:cNvSpPr/>
          <p:nvPr/>
        </p:nvSpPr>
        <p:spPr>
          <a:xfrm>
            <a:off x="4103571" y="6245928"/>
            <a:ext cx="5933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Our Colorful World </a:t>
            </a:r>
            <a:r>
              <a:rPr lang="en-US" dirty="0"/>
              <a:t>by: </a:t>
            </a:r>
            <a:r>
              <a:rPr lang="en-US" dirty="0" err="1"/>
              <a:t>Yasmina</a:t>
            </a:r>
            <a:r>
              <a:rPr lang="en-US" dirty="0"/>
              <a:t> </a:t>
            </a:r>
            <a:r>
              <a:rPr lang="en-US" dirty="0" err="1"/>
              <a:t>Akhavan</a:t>
            </a:r>
            <a:r>
              <a:rPr lang="en-US" dirty="0"/>
              <a:t> </a:t>
            </a:r>
            <a:r>
              <a:rPr lang="en-US" dirty="0" err="1"/>
              <a:t>Kharazi</a:t>
            </a:r>
            <a:r>
              <a:rPr lang="en-US" dirty="0"/>
              <a:t>, Tehran,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DE501-4820-449F-A63E-B32A9DD1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0" y="1029973"/>
            <a:ext cx="7417455" cy="515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A9CC7A-9BAC-471D-A79F-506B5B68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Slide C</a:t>
            </a:r>
          </a:p>
        </p:txBody>
      </p:sp>
    </p:spTree>
    <p:extLst>
      <p:ext uri="{BB962C8B-B14F-4D97-AF65-F5344CB8AC3E}">
        <p14:creationId xmlns:p14="http://schemas.microsoft.com/office/powerpoint/2010/main" val="411364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6AEAD-D0B4-4100-BB72-A3FE880453F6}"/>
              </a:ext>
            </a:extLst>
          </p:cNvPr>
          <p:cNvSpPr/>
          <p:nvPr/>
        </p:nvSpPr>
        <p:spPr>
          <a:xfrm>
            <a:off x="6096000" y="6459804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Our Colorful World </a:t>
            </a:r>
            <a:r>
              <a:rPr lang="en-US" dirty="0">
                <a:solidFill>
                  <a:schemeClr val="bg1"/>
                </a:solidFill>
              </a:rPr>
              <a:t>by: </a:t>
            </a:r>
            <a:r>
              <a:rPr lang="en-US" dirty="0" err="1">
                <a:solidFill>
                  <a:schemeClr val="bg1"/>
                </a:solidFill>
              </a:rPr>
              <a:t>Yasmina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Akhavan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Kharazi</a:t>
            </a:r>
            <a:r>
              <a:rPr lang="en-US" dirty="0">
                <a:solidFill>
                  <a:schemeClr val="bg1"/>
                </a:solidFill>
              </a:rPr>
              <a:t>, Tehran,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6DE501-4820-449F-A63E-B32A9DD13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" y="258521"/>
            <a:ext cx="10993120" cy="581842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Online Media 4" title="Momondo: The DNA Journey | Ancestry">
            <a:hlinkClick r:id="" action="ppaction://media"/>
            <a:extLst>
              <a:ext uri="{FF2B5EF4-FFF2-40B4-BE49-F238E27FC236}">
                <a16:creationId xmlns:a16="http://schemas.microsoft.com/office/drawing/2014/main" id="{5D2A9379-55CC-49B6-A4C2-F09FEDEE6BA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47255" y="704421"/>
            <a:ext cx="8758450" cy="492662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202890B-96D1-472B-A53E-65D636D09989}"/>
              </a:ext>
            </a:extLst>
          </p:cNvPr>
          <p:cNvSpPr txBox="1">
            <a:spLocks/>
          </p:cNvSpPr>
          <p:nvPr/>
        </p:nvSpPr>
        <p:spPr>
          <a:xfrm>
            <a:off x="0" y="-177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5330DA-61A4-460A-8E95-7ED06D40CAE1}"/>
              </a:ext>
            </a:extLst>
          </p:cNvPr>
          <p:cNvSpPr/>
          <p:nvPr/>
        </p:nvSpPr>
        <p:spPr>
          <a:xfrm>
            <a:off x="3169920" y="5669333"/>
            <a:ext cx="585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Click on Image to Play Video (Internet Connection Required)</a:t>
            </a:r>
          </a:p>
        </p:txBody>
      </p:sp>
    </p:spTree>
    <p:extLst>
      <p:ext uri="{BB962C8B-B14F-4D97-AF65-F5344CB8AC3E}">
        <p14:creationId xmlns:p14="http://schemas.microsoft.com/office/powerpoint/2010/main" val="34788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Slide 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430849" y="1685915"/>
            <a:ext cx="32000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the fact or state of belonging to a social group that has a common national or cultural tradition.</a:t>
            </a:r>
          </a:p>
          <a:p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88D62-C0AA-4D22-A11E-B6E5F433D27C}"/>
              </a:ext>
            </a:extLst>
          </p:cNvPr>
          <p:cNvSpPr/>
          <p:nvPr/>
        </p:nvSpPr>
        <p:spPr>
          <a:xfrm>
            <a:off x="570622" y="1029973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ETHNICITY means… 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9EBF46-6E34-4D42-979E-5BCCA089CAED}"/>
              </a:ext>
            </a:extLst>
          </p:cNvPr>
          <p:cNvSpPr/>
          <p:nvPr/>
        </p:nvSpPr>
        <p:spPr>
          <a:xfrm>
            <a:off x="4103571" y="6245928"/>
            <a:ext cx="5933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Our Colorful World </a:t>
            </a:r>
            <a:r>
              <a:rPr lang="en-US" dirty="0"/>
              <a:t>by: </a:t>
            </a:r>
            <a:r>
              <a:rPr lang="en-US" dirty="0" err="1"/>
              <a:t>Yasmina</a:t>
            </a:r>
            <a:r>
              <a:rPr lang="en-US" dirty="0"/>
              <a:t> </a:t>
            </a:r>
            <a:r>
              <a:rPr lang="en-US" dirty="0" err="1"/>
              <a:t>Akhavan</a:t>
            </a:r>
            <a:r>
              <a:rPr lang="en-US" dirty="0"/>
              <a:t> </a:t>
            </a:r>
            <a:r>
              <a:rPr lang="en-US" dirty="0" err="1"/>
              <a:t>Kharazi</a:t>
            </a:r>
            <a:r>
              <a:rPr lang="en-US" dirty="0"/>
              <a:t>, Tehran, Iran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A2B355-73D5-437A-AC77-F0F73177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0" y="1029973"/>
            <a:ext cx="7417455" cy="515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6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14"/>
            <a:ext cx="10515600" cy="1325563"/>
          </a:xfrm>
        </p:spPr>
        <p:txBody>
          <a:bodyPr/>
          <a:lstStyle/>
          <a:p>
            <a:r>
              <a:rPr lang="en-US" dirty="0"/>
              <a:t>Slide 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123559" y="1099835"/>
            <a:ext cx="37084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RECAP: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Can you tell by looking at someone  what ethnicity they are?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Can you guess?  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Could you be wrong?</a:t>
            </a:r>
          </a:p>
          <a:p>
            <a:pPr>
              <a:spcAft>
                <a:spcPts val="1800"/>
              </a:spcAft>
            </a:pPr>
            <a:endParaRPr lang="en-US" sz="2800" dirty="0"/>
          </a:p>
          <a:p>
            <a:pPr>
              <a:spcAft>
                <a:spcPts val="1800"/>
              </a:spcAft>
            </a:pP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7FE1A5-7AC4-46C2-A267-6D75850758B7}"/>
              </a:ext>
            </a:extLst>
          </p:cNvPr>
          <p:cNvSpPr/>
          <p:nvPr/>
        </p:nvSpPr>
        <p:spPr>
          <a:xfrm>
            <a:off x="4103571" y="6245928"/>
            <a:ext cx="5933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Our Colorful World </a:t>
            </a:r>
            <a:r>
              <a:rPr lang="en-US" dirty="0"/>
              <a:t>by: </a:t>
            </a:r>
            <a:r>
              <a:rPr lang="en-US" dirty="0" err="1"/>
              <a:t>Yasmina</a:t>
            </a:r>
            <a:r>
              <a:rPr lang="en-US" dirty="0"/>
              <a:t> </a:t>
            </a:r>
            <a:r>
              <a:rPr lang="en-US" dirty="0" err="1"/>
              <a:t>Akhavan</a:t>
            </a:r>
            <a:r>
              <a:rPr lang="en-US" dirty="0"/>
              <a:t> </a:t>
            </a:r>
            <a:r>
              <a:rPr lang="en-US" dirty="0" err="1"/>
              <a:t>Kharazi</a:t>
            </a:r>
            <a:r>
              <a:rPr lang="en-US" dirty="0"/>
              <a:t>, Tehran,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3FA72-C17B-45F2-90CA-DC75617AA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0" y="1029973"/>
            <a:ext cx="7417455" cy="515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349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Slide 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113727" y="2358364"/>
            <a:ext cx="370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How do you find out someone’s ethnicity?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F6A1F9-99A6-4FCF-912A-C6E9A022B162}"/>
              </a:ext>
            </a:extLst>
          </p:cNvPr>
          <p:cNvSpPr/>
          <p:nvPr/>
        </p:nvSpPr>
        <p:spPr>
          <a:xfrm>
            <a:off x="4103571" y="6245928"/>
            <a:ext cx="5933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Our Colorful World </a:t>
            </a:r>
            <a:r>
              <a:rPr lang="en-US" dirty="0"/>
              <a:t>by: </a:t>
            </a:r>
            <a:r>
              <a:rPr lang="en-US" dirty="0" err="1"/>
              <a:t>Yasmina</a:t>
            </a:r>
            <a:r>
              <a:rPr lang="en-US" dirty="0"/>
              <a:t> </a:t>
            </a:r>
            <a:r>
              <a:rPr lang="en-US" dirty="0" err="1"/>
              <a:t>Akhavan</a:t>
            </a:r>
            <a:r>
              <a:rPr lang="en-US" dirty="0"/>
              <a:t> </a:t>
            </a:r>
            <a:r>
              <a:rPr lang="en-US" dirty="0" err="1"/>
              <a:t>Kharazi</a:t>
            </a:r>
            <a:r>
              <a:rPr lang="en-US" dirty="0"/>
              <a:t>, Tehran, Iran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AABF9-6512-452E-8ABC-90882CD3A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0" y="1029973"/>
            <a:ext cx="7417455" cy="515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3155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952"/>
            <a:ext cx="10515600" cy="1325563"/>
          </a:xfrm>
        </p:spPr>
        <p:txBody>
          <a:bodyPr/>
          <a:lstStyle/>
          <a:p>
            <a:r>
              <a:rPr lang="en-US" dirty="0"/>
              <a:t>Slide 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9672C8-A2A7-42CA-BE72-82DC9D8F442F}"/>
              </a:ext>
            </a:extLst>
          </p:cNvPr>
          <p:cNvSpPr/>
          <p:nvPr/>
        </p:nvSpPr>
        <p:spPr>
          <a:xfrm>
            <a:off x="6096000" y="6459804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Our Colorful World </a:t>
            </a:r>
            <a:r>
              <a:rPr lang="en-US" dirty="0">
                <a:solidFill>
                  <a:schemeClr val="bg1"/>
                </a:solidFill>
              </a:rPr>
              <a:t>by: </a:t>
            </a:r>
            <a:r>
              <a:rPr lang="en-US" dirty="0" err="1">
                <a:solidFill>
                  <a:schemeClr val="bg1"/>
                </a:solidFill>
              </a:rPr>
              <a:t>Yasmina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Akhavan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Kharazi</a:t>
            </a:r>
            <a:r>
              <a:rPr lang="en-US" dirty="0">
                <a:solidFill>
                  <a:schemeClr val="bg1"/>
                </a:solidFill>
              </a:rPr>
              <a:t>, Tehran, Iran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0FB3D-F1C8-4A41-A830-400931867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" y="258521"/>
            <a:ext cx="10993120" cy="58184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ECE92C-028A-4D3E-BDE9-55CACEA7600E}"/>
              </a:ext>
            </a:extLst>
          </p:cNvPr>
          <p:cNvSpPr txBox="1"/>
          <p:nvPr/>
        </p:nvSpPr>
        <p:spPr>
          <a:xfrm>
            <a:off x="2183331" y="2774712"/>
            <a:ext cx="82397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1"/>
                </a:solidFill>
              </a:rPr>
              <a:t>Ask them!</a:t>
            </a:r>
          </a:p>
        </p:txBody>
      </p:sp>
    </p:spTree>
    <p:extLst>
      <p:ext uri="{BB962C8B-B14F-4D97-AF65-F5344CB8AC3E}">
        <p14:creationId xmlns:p14="http://schemas.microsoft.com/office/powerpoint/2010/main" val="101503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3db119de-b360-4516-befb-6b1f35abcc99" xsi:nil="true"/>
    <Is_Collaboration_Space_Locked xmlns="3db119de-b360-4516-befb-6b1f35abcc99" xsi:nil="true"/>
    <IsNotebookLocked xmlns="3db119de-b360-4516-befb-6b1f35abcc99" xsi:nil="true"/>
    <LMS_Mappings xmlns="3db119de-b360-4516-befb-6b1f35abcc99" xsi:nil="true"/>
    <Owner xmlns="3db119de-b360-4516-befb-6b1f35abcc99">
      <UserInfo>
        <DisplayName/>
        <AccountId xsi:nil="true"/>
        <AccountType/>
      </UserInfo>
    </Owner>
    <Has_Teacher_Only_SectionGroup xmlns="3db119de-b360-4516-befb-6b1f35abcc99" xsi:nil="true"/>
    <DefaultSectionNames xmlns="3db119de-b360-4516-befb-6b1f35abcc99" xsi:nil="true"/>
    <Invited_Teachers xmlns="3db119de-b360-4516-befb-6b1f35abcc99" xsi:nil="true"/>
    <TeamsChannelId xmlns="3db119de-b360-4516-befb-6b1f35abcc99" xsi:nil="true"/>
    <NotebookType xmlns="3db119de-b360-4516-befb-6b1f35abcc99" xsi:nil="true"/>
    <Distribution_Groups xmlns="3db119de-b360-4516-befb-6b1f35abcc99" xsi:nil="true"/>
    <Templates xmlns="3db119de-b360-4516-befb-6b1f35abcc99" xsi:nil="true"/>
    <AppVersion xmlns="3db119de-b360-4516-befb-6b1f35abcc99" xsi:nil="true"/>
    <Self_Registration_Enabled xmlns="3db119de-b360-4516-befb-6b1f35abcc99" xsi:nil="true"/>
    <Math_Settings xmlns="3db119de-b360-4516-befb-6b1f35abcc99" xsi:nil="true"/>
    <Invited_Students xmlns="3db119de-b360-4516-befb-6b1f35abcc99" xsi:nil="true"/>
    <FolderType xmlns="3db119de-b360-4516-befb-6b1f35abcc99" xsi:nil="true"/>
    <Teachers xmlns="3db119de-b360-4516-befb-6b1f35abcc99">
      <UserInfo>
        <DisplayName/>
        <AccountId xsi:nil="true"/>
        <AccountType/>
      </UserInfo>
    </Teachers>
    <Students xmlns="3db119de-b360-4516-befb-6b1f35abcc99">
      <UserInfo>
        <DisplayName/>
        <AccountId xsi:nil="true"/>
        <AccountType/>
      </UserInfo>
    </Students>
    <Student_Groups xmlns="3db119de-b360-4516-befb-6b1f35abcc99">
      <UserInfo>
        <DisplayName/>
        <AccountId xsi:nil="true"/>
        <AccountType/>
      </UserInfo>
    </Student_Groups>
    <Self_Registration_Enabled0 xmlns="3db119de-b360-4516-befb-6b1f35abcc99" xsi:nil="true"/>
    <Teams_Channel_Section_Location xmlns="3db119de-b360-4516-befb-6b1f35abcc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09586F90D93418228DC02A4B2ABC6" ma:contentTypeVersion="35" ma:contentTypeDescription="Create a new document." ma:contentTypeScope="" ma:versionID="eaaf98983ab52c4be5e8e4135e7d0bb3">
  <xsd:schema xmlns:xsd="http://www.w3.org/2001/XMLSchema" xmlns:xs="http://www.w3.org/2001/XMLSchema" xmlns:p="http://schemas.microsoft.com/office/2006/metadata/properties" xmlns:ns3="f4bc4181-61cc-46a6-b71c-337a01f99936" xmlns:ns4="3db119de-b360-4516-befb-6b1f35abcc99" targetNamespace="http://schemas.microsoft.com/office/2006/metadata/properties" ma:root="true" ma:fieldsID="bdc53fa4acf58530876475f1e39423cc" ns3:_="" ns4:_="">
    <xsd:import namespace="f4bc4181-61cc-46a6-b71c-337a01f99936"/>
    <xsd:import namespace="3db119de-b360-4516-befb-6b1f35abcc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Templates" minOccurs="0"/>
                <xsd:element ref="ns4:Self_Registration_Enabled0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c4181-61cc-46a6-b71c-337a01f999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119de-b360-4516-befb-6b1f35abcc9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1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2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23D943-83F1-49CE-8AA8-E489D9D24126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3db119de-b360-4516-befb-6b1f35abcc99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f4bc4181-61cc-46a6-b71c-337a01f99936"/>
  </ds:schemaRefs>
</ds:datastoreItem>
</file>

<file path=customXml/itemProps2.xml><?xml version="1.0" encoding="utf-8"?>
<ds:datastoreItem xmlns:ds="http://schemas.openxmlformats.org/officeDocument/2006/customXml" ds:itemID="{DBF3027F-EA6C-4975-9E53-93BC764623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D755D0-39EC-40B3-ADBF-5C75DDC83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c4181-61cc-46a6-b71c-337a01f99936"/>
    <ds:schemaRef ds:uri="3db119de-b360-4516-befb-6b1f35abc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</TotalTime>
  <Words>352</Words>
  <Application>Microsoft Office PowerPoint</Application>
  <PresentationFormat>Widescreen</PresentationFormat>
  <Paragraphs>46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Devanagari</vt:lpstr>
      <vt:lpstr>Arial</vt:lpstr>
      <vt:lpstr>Calibri</vt:lpstr>
      <vt:lpstr>Calibri Light</vt:lpstr>
      <vt:lpstr>Wingdings</vt:lpstr>
      <vt:lpstr>Office Theme</vt:lpstr>
      <vt:lpstr>   What is Ethnicity?</vt:lpstr>
      <vt:lpstr>Slide A</vt:lpstr>
      <vt:lpstr>Slide B</vt:lpstr>
      <vt:lpstr>Slide C</vt:lpstr>
      <vt:lpstr>Slide D</vt:lpstr>
      <vt:lpstr>Slide E</vt:lpstr>
      <vt:lpstr>Slide F</vt:lpstr>
      <vt:lpstr>Slide G</vt:lpstr>
      <vt:lpstr>Slide H</vt:lpstr>
      <vt:lpstr>Slide I-EXTENTION</vt:lpstr>
      <vt:lpstr>Slide J-EXTENTION </vt:lpstr>
      <vt:lpstr>Slide K-EXTENTION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One World</dc:title>
  <dc:creator>Lavallee Carol</dc:creator>
  <cp:lastModifiedBy>Ben Jewell-Plocher</cp:lastModifiedBy>
  <cp:revision>5</cp:revision>
  <dcterms:created xsi:type="dcterms:W3CDTF">2020-12-14T18:18:36Z</dcterms:created>
  <dcterms:modified xsi:type="dcterms:W3CDTF">2021-01-05T20:02:54Z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0x01010018C09586F90D93418228DC02A4B2ABC6</vt:lpwstr>
  </property>
</Properties>
</file>