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/>
    <p:restoredTop sz="64025"/>
  </p:normalViewPr>
  <p:slideViewPr>
    <p:cSldViewPr snapToGrid="0" snapToObjects="1">
      <p:cViewPr varScale="1">
        <p:scale>
          <a:sx n="69" d="100"/>
          <a:sy n="69" d="100"/>
        </p:scale>
        <p:origin x="12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27AF8-9ED0-8347-A967-00605A8BB1C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4A969-D7F1-664C-B45A-C746DC3B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4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15hvPUJho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Nkmen9Cp7Q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cklebums.com/free-printable-crazy-glass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TPP4oNzIsp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A969-D7F1-664C-B45A-C746DC3B5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5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A969-D7F1-664C-B45A-C746DC3B52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9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A969-D7F1-664C-B45A-C746DC3B52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artwork to Listen to the artist Michael O’Connell, of Clearwater, Florida discuss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Birds of a Feather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  <a:p>
            <a:r>
              <a:rPr lang="en-US" dirty="0"/>
              <a:t>(Hyperlink - https://youtu.be/E15hvPUJhoA)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A969-D7F1-664C-B45A-C746DC3B52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CLICK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artwork to Listen to the artist Brooks Tracey, of Sarasota Florida, discuss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Udderly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i="1" dirty="0"/>
          </a:p>
          <a:p>
            <a:r>
              <a:rPr lang="en-US" i="0" dirty="0"/>
              <a:t>(Hyperlink: https://youtu.be/bNkmen9Cp7Q)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A969-D7F1-664C-B45A-C746DC3B52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0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A969-D7F1-664C-B45A-C746DC3B52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6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 for instructions to making glasses: </a:t>
            </a:r>
            <a:r>
              <a:rPr lang="en-US" dirty="0">
                <a:hlinkClick r:id="rId3"/>
              </a:rPr>
              <a:t>https://picklebums.com/free-printable-crazy-glasses/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Listen to “Your Future is so Bright You’ve got to Wear Shades”: </a:t>
            </a:r>
            <a:r>
              <a:rPr lang="en-US" dirty="0">
                <a:hlinkClick r:id="rId4"/>
              </a:rPr>
              <a:t>https://www.youtube.com/watch?v=TPP4oNzIspM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4A969-D7F1-664C-B45A-C746DC3B52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46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39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2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5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8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3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5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70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9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5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6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0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7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9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5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6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B7D-62CB-334C-A4FF-2BA20A38128C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7BB2-D325-5446-A293-67799DC1B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15hvPUJho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Nkmen9Cp7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15hvPUJho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C352C-0E8A-B84B-8323-A83EB06EB0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Embracing Our Differences </a:t>
            </a:r>
            <a:br>
              <a:rPr lang="en-US" dirty="0"/>
            </a:br>
            <a:r>
              <a:rPr lang="en-US" dirty="0"/>
              <a:t>Bright future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B5C04-6F88-C142-A1A2-D24662A6E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632201"/>
            <a:ext cx="9577137" cy="685800"/>
          </a:xfrm>
        </p:spPr>
        <p:txBody>
          <a:bodyPr>
            <a:normAutofit/>
          </a:bodyPr>
          <a:lstStyle/>
          <a:p>
            <a:r>
              <a:rPr lang="en-US" dirty="0"/>
              <a:t>Diversity and Social Emotional Learning: Self-Awareness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64009-9C9F-0E45-BF11-6582CDC87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486" y="1769803"/>
            <a:ext cx="42926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C0EA4-4DD5-CD49-A586-C442E0883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798820"/>
            <a:ext cx="11422505" cy="44198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“A world with no differences would be like a library with copies of the same book.”</a:t>
            </a:r>
          </a:p>
          <a:p>
            <a:pPr marL="0" indent="0" algn="ctr">
              <a:buNone/>
            </a:pPr>
            <a:r>
              <a:rPr lang="en-US" sz="2000" dirty="0"/>
              <a:t>Quote by: Kelly Z., 10</a:t>
            </a:r>
            <a:r>
              <a:rPr lang="en-US" sz="2000" baseline="30000" dirty="0"/>
              <a:t>th</a:t>
            </a:r>
            <a:r>
              <a:rPr lang="en-US" sz="2000" dirty="0"/>
              <a:t> Grade, Pine View School, Osprey Florida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Imagine walking into a library like this…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1. How would you feel?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2. What would you miss?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E9E7D-69A6-374F-B2D2-4468D0DC5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188" y="2964365"/>
            <a:ext cx="5293895" cy="352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482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A6DB-474A-4243-9044-C07DF6850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8161"/>
            <a:ext cx="8610600" cy="1293028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Words to think about:</a:t>
            </a:r>
            <a:br>
              <a:rPr lang="en-US" sz="3000" dirty="0"/>
            </a:br>
            <a:r>
              <a:rPr lang="en-US" dirty="0"/>
              <a:t>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A90BE-D8E9-9D4D-98BC-7D5B1045D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000" dirty="0"/>
          </a:p>
          <a:p>
            <a:r>
              <a:rPr lang="en-US" sz="3000" b="1" dirty="0"/>
              <a:t>Diversity </a:t>
            </a:r>
            <a:r>
              <a:rPr lang="en-US" sz="3000" dirty="0"/>
              <a:t>- differences and variety.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3. What things in your life are much better because of diversity?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4. What makes your different and unique?</a:t>
            </a:r>
          </a:p>
          <a:p>
            <a:endParaRPr lang="en-US" sz="30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5AAE7-5492-864D-B341-A3ED5F6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041" y="2057401"/>
            <a:ext cx="3645159" cy="137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6FD4049-E7D7-F74D-AC53-6C5FD2C51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542" y="1118936"/>
            <a:ext cx="7884244" cy="547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06CCB3-AFBF-974F-8571-DAB59238D948}"/>
              </a:ext>
            </a:extLst>
          </p:cNvPr>
          <p:cNvSpPr/>
          <p:nvPr/>
        </p:nvSpPr>
        <p:spPr>
          <a:xfrm>
            <a:off x="3955026" y="406376"/>
            <a:ext cx="42819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29DB2"/>
                </a:solidFill>
                <a:effectLst/>
                <a:latin typeface="Patua One"/>
              </a:rPr>
              <a:t>Birds of a Feather</a:t>
            </a:r>
          </a:p>
          <a:p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by: </a:t>
            </a:r>
            <a:r>
              <a:rPr lang="en-US" b="1" i="0" dirty="0">
                <a:solidFill>
                  <a:srgbClr val="545454"/>
                </a:solidFill>
                <a:effectLst/>
                <a:latin typeface="proxima-nova"/>
              </a:rPr>
              <a:t>Michael O'Connell</a:t>
            </a:r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, Clearwater, Florida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40CBC-F42F-5840-AC34-79E875178201}"/>
              </a:ext>
            </a:extLst>
          </p:cNvPr>
          <p:cNvSpPr txBox="1"/>
          <p:nvPr/>
        </p:nvSpPr>
        <p:spPr>
          <a:xfrm>
            <a:off x="132736" y="1052707"/>
            <a:ext cx="40495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Words to think about…</a:t>
            </a:r>
          </a:p>
          <a:p>
            <a:endParaRPr lang="en-US" dirty="0"/>
          </a:p>
          <a:p>
            <a:r>
              <a:rPr lang="en-US" sz="2400" dirty="0"/>
              <a:t>5. How does the artist show  </a:t>
            </a:r>
            <a:r>
              <a:rPr lang="en-US" sz="2400" b="1" dirty="0"/>
              <a:t>Diversity</a:t>
            </a:r>
            <a:r>
              <a:rPr lang="en-US" sz="2400" dirty="0"/>
              <a:t> in this artwork?</a:t>
            </a:r>
          </a:p>
        </p:txBody>
      </p:sp>
    </p:spTree>
    <p:extLst>
      <p:ext uri="{BB962C8B-B14F-4D97-AF65-F5344CB8AC3E}">
        <p14:creationId xmlns:p14="http://schemas.microsoft.com/office/powerpoint/2010/main" val="141203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854932B8-04C7-FF43-8389-6C49A2D5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768" y="1044321"/>
            <a:ext cx="7776410" cy="540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8A8290-C872-574E-ACB4-C2F4726428CC}"/>
              </a:ext>
            </a:extLst>
          </p:cNvPr>
          <p:cNvSpPr/>
          <p:nvPr/>
        </p:nvSpPr>
        <p:spPr>
          <a:xfrm>
            <a:off x="4102768" y="337422"/>
            <a:ext cx="3684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029DB2"/>
                </a:solidFill>
                <a:effectLst/>
                <a:latin typeface="Patua One"/>
              </a:rPr>
              <a:t>Udderly</a:t>
            </a:r>
            <a:r>
              <a:rPr lang="en-US" b="0" i="0" dirty="0">
                <a:solidFill>
                  <a:srgbClr val="029DB2"/>
                </a:solidFill>
                <a:effectLst/>
                <a:latin typeface="Patua One"/>
              </a:rPr>
              <a:t> Unique</a:t>
            </a:r>
          </a:p>
          <a:p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by: </a:t>
            </a:r>
            <a:r>
              <a:rPr lang="en-US" b="1" i="0" dirty="0">
                <a:solidFill>
                  <a:srgbClr val="545454"/>
                </a:solidFill>
                <a:effectLst/>
                <a:latin typeface="proxima-nova"/>
              </a:rPr>
              <a:t>Brooks Tracey</a:t>
            </a:r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, Sarasota, Florida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05D502-C335-B740-BD03-338CB9DA9EE5}"/>
              </a:ext>
            </a:extLst>
          </p:cNvPr>
          <p:cNvSpPr/>
          <p:nvPr/>
        </p:nvSpPr>
        <p:spPr>
          <a:xfrm>
            <a:off x="117988" y="983753"/>
            <a:ext cx="398478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Words to think about…</a:t>
            </a:r>
          </a:p>
          <a:p>
            <a:endParaRPr lang="en-US" dirty="0"/>
          </a:p>
          <a:p>
            <a:r>
              <a:rPr lang="en-US" sz="2400" dirty="0"/>
              <a:t>6. How does the artist show  </a:t>
            </a:r>
            <a:r>
              <a:rPr lang="en-US" sz="2400" b="1" dirty="0"/>
              <a:t>Diversity</a:t>
            </a:r>
            <a:r>
              <a:rPr lang="en-US" sz="2400" dirty="0"/>
              <a:t> in this artwork?</a:t>
            </a:r>
          </a:p>
        </p:txBody>
      </p:sp>
    </p:spTree>
    <p:extLst>
      <p:ext uri="{BB962C8B-B14F-4D97-AF65-F5344CB8AC3E}">
        <p14:creationId xmlns:p14="http://schemas.microsoft.com/office/powerpoint/2010/main" val="1705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/>
            <a:extLst>
              <a:ext uri="{FF2B5EF4-FFF2-40B4-BE49-F238E27FC236}">
                <a16:creationId xmlns:a16="http://schemas.microsoft.com/office/drawing/2014/main" id="{2F4AA693-0337-984F-8108-050B0FA8A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8362" y="2166164"/>
            <a:ext cx="5790378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E008A1-40B3-EB4D-8BB9-28890CF105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865" y="2166164"/>
            <a:ext cx="5870264" cy="407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43B2B9-BB89-EB43-A0F2-0C60220DBBFD}"/>
              </a:ext>
            </a:extLst>
          </p:cNvPr>
          <p:cNvSpPr txBox="1"/>
          <p:nvPr/>
        </p:nvSpPr>
        <p:spPr>
          <a:xfrm>
            <a:off x="168362" y="864517"/>
            <a:ext cx="775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7. How are </a:t>
            </a:r>
            <a:r>
              <a:rPr lang="en-US" sz="2000" i="1" dirty="0"/>
              <a:t>Birds of a Feather </a:t>
            </a:r>
            <a:r>
              <a:rPr lang="en-US" sz="2000" dirty="0"/>
              <a:t>and </a:t>
            </a:r>
            <a:r>
              <a:rPr lang="en-US" sz="2000" i="1" dirty="0" err="1"/>
              <a:t>Udderly</a:t>
            </a:r>
            <a:r>
              <a:rPr lang="en-US" sz="2000" i="1" dirty="0"/>
              <a:t> Unique </a:t>
            </a:r>
            <a:r>
              <a:rPr lang="en-US" sz="2000" dirty="0"/>
              <a:t>the same?</a:t>
            </a:r>
          </a:p>
          <a:p>
            <a:endParaRPr lang="en-US" sz="2000" dirty="0"/>
          </a:p>
          <a:p>
            <a:r>
              <a:rPr lang="en-US" sz="2000" dirty="0"/>
              <a:t>8. How are </a:t>
            </a:r>
            <a:r>
              <a:rPr lang="en-US" sz="2000" i="1" dirty="0"/>
              <a:t>Birds of a Feather </a:t>
            </a:r>
            <a:r>
              <a:rPr lang="en-US" sz="2000" dirty="0"/>
              <a:t>and </a:t>
            </a:r>
            <a:r>
              <a:rPr lang="en-US" sz="2000" i="1" dirty="0" err="1"/>
              <a:t>Udderly</a:t>
            </a:r>
            <a:r>
              <a:rPr lang="en-US" sz="2000" i="1" dirty="0"/>
              <a:t> Unique </a:t>
            </a:r>
            <a:r>
              <a:rPr lang="en-US" sz="2000" dirty="0"/>
              <a:t>different?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96DB6-44A3-7245-8865-FE92C152981D}"/>
              </a:ext>
            </a:extLst>
          </p:cNvPr>
          <p:cNvSpPr/>
          <p:nvPr/>
        </p:nvSpPr>
        <p:spPr>
          <a:xfrm>
            <a:off x="1347824" y="6229125"/>
            <a:ext cx="4639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0" i="0" dirty="0">
                <a:solidFill>
                  <a:srgbClr val="029DB2"/>
                </a:solidFill>
                <a:effectLst/>
                <a:latin typeface="Patua One"/>
              </a:rPr>
              <a:t>Birds of a Feather</a:t>
            </a:r>
          </a:p>
          <a:p>
            <a:pPr algn="r"/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by: </a:t>
            </a:r>
            <a:r>
              <a:rPr lang="en-US" b="1" i="0" dirty="0">
                <a:solidFill>
                  <a:srgbClr val="545454"/>
                </a:solidFill>
                <a:effectLst/>
                <a:latin typeface="proxima-nova"/>
              </a:rPr>
              <a:t>Michael O'Connell</a:t>
            </a:r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, Clearwater, Florida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F5EFDD-1EDD-0C48-BB51-384525F651EE}"/>
              </a:ext>
            </a:extLst>
          </p:cNvPr>
          <p:cNvSpPr/>
          <p:nvPr/>
        </p:nvSpPr>
        <p:spPr>
          <a:xfrm>
            <a:off x="6096000" y="62459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err="1">
                <a:solidFill>
                  <a:srgbClr val="029DB2"/>
                </a:solidFill>
                <a:effectLst/>
                <a:latin typeface="Patua One"/>
              </a:rPr>
              <a:t>Udderly</a:t>
            </a:r>
            <a:r>
              <a:rPr lang="en-US" b="0" i="0" dirty="0">
                <a:solidFill>
                  <a:srgbClr val="029DB2"/>
                </a:solidFill>
                <a:effectLst/>
                <a:latin typeface="Patua One"/>
              </a:rPr>
              <a:t> Unique</a:t>
            </a:r>
          </a:p>
          <a:p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by: </a:t>
            </a:r>
            <a:r>
              <a:rPr lang="en-US" b="1" i="0" dirty="0">
                <a:solidFill>
                  <a:srgbClr val="545454"/>
                </a:solidFill>
                <a:effectLst/>
                <a:latin typeface="proxima-nova"/>
              </a:rPr>
              <a:t>Brooks Tracey</a:t>
            </a:r>
            <a:r>
              <a:rPr lang="en-US" b="0" i="0" dirty="0">
                <a:solidFill>
                  <a:srgbClr val="545454"/>
                </a:solidFill>
                <a:effectLst/>
                <a:latin typeface="proxima-nova"/>
              </a:rPr>
              <a:t>, Sarasota, Florida</a:t>
            </a:r>
          </a:p>
        </p:txBody>
      </p:sp>
    </p:spTree>
    <p:extLst>
      <p:ext uri="{BB962C8B-B14F-4D97-AF65-F5344CB8AC3E}">
        <p14:creationId xmlns:p14="http://schemas.microsoft.com/office/powerpoint/2010/main" val="39799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79A9-7E07-2744-AAAB-7C1AF506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40" y="1135626"/>
            <a:ext cx="10435610" cy="11457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800" dirty="0"/>
              <a:t>”Your Future Is so Bright you’ve got to wear shades”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79844C-4E87-E743-A5AE-D0FAC797D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45" t="10167" r="-645" b="3362"/>
          <a:stretch/>
        </p:blipFill>
        <p:spPr>
          <a:xfrm>
            <a:off x="4602824" y="2051790"/>
            <a:ext cx="2890597" cy="219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EDE17-4F8A-3541-9AEF-8D79EBCD9E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602824" y="4517222"/>
            <a:ext cx="2890597" cy="210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5BF9D1-D1E8-6C48-AB48-90B00AB4CC0F}"/>
              </a:ext>
            </a:extLst>
          </p:cNvPr>
          <p:cNvSpPr txBox="1"/>
          <p:nvPr/>
        </p:nvSpPr>
        <p:spPr>
          <a:xfrm>
            <a:off x="760596" y="2076063"/>
            <a:ext cx="38390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Activity: Let’s Make Shades!</a:t>
            </a:r>
          </a:p>
          <a:p>
            <a:pPr algn="ctr"/>
            <a:endParaRPr lang="en-US" sz="2000" dirty="0"/>
          </a:p>
          <a:p>
            <a:r>
              <a:rPr lang="en-US" sz="2000" dirty="0"/>
              <a:t>*First, think of all the amazing things that make you, AWESOME! </a:t>
            </a:r>
          </a:p>
          <a:p>
            <a:endParaRPr lang="en-US" sz="2000" dirty="0"/>
          </a:p>
          <a:p>
            <a:r>
              <a:rPr lang="en-US" sz="2000" dirty="0"/>
              <a:t>*Then, write and draw these things on your shades Worksheet! </a:t>
            </a:r>
          </a:p>
          <a:p>
            <a:endParaRPr lang="en-US" sz="2000" dirty="0"/>
          </a:p>
          <a:p>
            <a:r>
              <a:rPr lang="en-US" sz="2000" dirty="0"/>
              <a:t>*Have fun designing your own shades! Share a picture in your shades with pride!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7180AA0-3C61-4740-8FBF-E091E940D5D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054193" y="-2981131"/>
            <a:ext cx="3480237" cy="5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DA215F-8F84-B840-94D9-676DCD4E6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3546" y="4491745"/>
            <a:ext cx="2922504" cy="219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B11675-76C5-B041-9BA2-247A3DCB4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3546" y="2076063"/>
            <a:ext cx="2922504" cy="2191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5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4273</TotalTime>
  <Words>391</Words>
  <Application>Microsoft Office PowerPoint</Application>
  <PresentationFormat>Widescreen</PresentationFormat>
  <Paragraphs>66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Patua One</vt:lpstr>
      <vt:lpstr>proxima-nova</vt:lpstr>
      <vt:lpstr>Vapor Trail</vt:lpstr>
      <vt:lpstr>Embracing Our Differences  Bright future</vt:lpstr>
      <vt:lpstr>PowerPoint Presentation</vt:lpstr>
      <vt:lpstr>Words to think about: Diversity</vt:lpstr>
      <vt:lpstr>PowerPoint Presentation</vt:lpstr>
      <vt:lpstr>PowerPoint Presentation</vt:lpstr>
      <vt:lpstr>PowerPoint Presentation</vt:lpstr>
      <vt:lpstr>”Your Future Is so Bright you’ve got to wear shades”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Embracing Our Differences  Bright future</dc:title>
  <dc:creator>Microsoft Office User</dc:creator>
  <cp:lastModifiedBy>Ben Jewell-Plocher</cp:lastModifiedBy>
  <cp:revision>38</cp:revision>
  <dcterms:created xsi:type="dcterms:W3CDTF">2020-12-08T19:45:43Z</dcterms:created>
  <dcterms:modified xsi:type="dcterms:W3CDTF">2021-01-14T20:28:39Z</dcterms:modified>
</cp:coreProperties>
</file>