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9"/>
  </p:notesMasterIdLst>
  <p:sldIdLst>
    <p:sldId id="256" r:id="rId2"/>
    <p:sldId id="258" r:id="rId3"/>
    <p:sldId id="259" r:id="rId4"/>
    <p:sldId id="260" r:id="rId5"/>
    <p:sldId id="261" r:id="rId6"/>
    <p:sldId id="257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/>
    <p:restoredTop sz="65135"/>
  </p:normalViewPr>
  <p:slideViewPr>
    <p:cSldViewPr snapToGrid="0" snapToObjects="1">
      <p:cViewPr varScale="1">
        <p:scale>
          <a:sx n="71" d="100"/>
          <a:sy n="71" d="100"/>
        </p:scale>
        <p:origin x="19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05E7A-8FB1-E348-BF46-441B7450A953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980AB-D94A-CC4F-97F4-ADAB13EDD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57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nbQsU7dNgQ&amp;feature=emb_logo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6NzcaTOV9k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mfUhxVIOxQ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topia.org/video/60-second-strategy-snowball-toss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KhfkYzUwYFk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Cuzh8SQ9ZA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kickboardforschools.com/blog/post/sel-social-emotional-learning/8-key-social-emotional-learning-sel-skills-to-develop/" TargetMode="External"/><Relationship Id="rId4" Type="http://schemas.openxmlformats.org/officeDocument/2006/relationships/hyperlink" Target="https://www.youtube.com/watch?v=awo8jUxIm0c&amp;feature=emb_logo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980AB-D94A-CC4F-97F4-ADAB13EDD4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36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980AB-D94A-CC4F-97F4-ADAB13EDD4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25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LICK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Owl to watch the video (https://youtu.be/knbQsU7dNgQ)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980AB-D94A-CC4F-97F4-ADAB13EDD4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44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CLICK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artwork to Listen to the artist Pamela Kok, Sarasota, Florida discuss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Love Protects.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/>
              <a:t>(Hyperlink: https://youtu.be/f6NzcaTOV9k)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980AB-D94A-CC4F-97F4-ADAB13EDD4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06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CLICK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Heart2HeartKid photo and watch the video</a:t>
            </a:r>
          </a:p>
          <a:p>
            <a:endParaRPr lang="en-US" b="0" dirty="0"/>
          </a:p>
          <a:p>
            <a:endParaRPr lang="en-US" b="0" dirty="0"/>
          </a:p>
          <a:p>
            <a:r>
              <a:rPr lang="en-US" b="0" dirty="0"/>
              <a:t>(Hyperlink: </a:t>
            </a:r>
            <a:r>
              <a:rPr lang="en-US" dirty="0">
                <a:hlinkClick r:id="rId3"/>
              </a:rPr>
              <a:t>https://www.youtube.com/watch?v=qmfUhxVIOxQ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980AB-D94A-CC4F-97F4-ADAB13EDD4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24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Snowball Toss Activity Video Explanation: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click here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 Movement: Get Moving &amp; Grooving with this fun Trolls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GoNoodle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Dance: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click here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  <a:p>
            <a:r>
              <a:rPr lang="en-US" dirty="0"/>
              <a:t>(Snowball Toss Activity Video Explanation hyperlink: </a:t>
            </a:r>
            <a:r>
              <a:rPr lang="en-US" dirty="0">
                <a:hlinkClick r:id="rId3"/>
              </a:rPr>
              <a:t>https://www.edutopia.org/video/60-second-strategy-snowball-toss</a:t>
            </a:r>
            <a:r>
              <a:rPr lang="en-US" dirty="0"/>
              <a:t>)</a:t>
            </a:r>
          </a:p>
          <a:p>
            <a:r>
              <a:rPr lang="en-US" dirty="0"/>
              <a:t>(Get Moving and Grooving with this fun Trolls </a:t>
            </a:r>
            <a:r>
              <a:rPr lang="en-US" dirty="0" err="1"/>
              <a:t>GoNoodle</a:t>
            </a:r>
            <a:r>
              <a:rPr lang="en-US" dirty="0"/>
              <a:t> Dance hyperlink: </a:t>
            </a:r>
            <a:r>
              <a:rPr lang="en-US" dirty="0">
                <a:hlinkClick r:id="rId4"/>
              </a:rPr>
              <a:t>https://www.youtube.com/watch?v=KhfkYzUwYFk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980AB-D94A-CC4F-97F4-ADAB13EDD4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6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7 (Wind Down):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 down from all the tossing fun with a Guided Meditation for Anxiety and Stress Relief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*Remind students to: Pause, Breath, and Smile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Link: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click here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(length: 5:28 min.)</a:t>
            </a:r>
          </a:p>
          <a:p>
            <a:endParaRPr lang="en-US" dirty="0"/>
          </a:p>
          <a:p>
            <a:r>
              <a:rPr lang="en-US" dirty="0"/>
              <a:t>(Hyperlink: </a:t>
            </a:r>
            <a:r>
              <a:rPr lang="en-US" dirty="0">
                <a:hlinkClick r:id="rId3"/>
              </a:rPr>
              <a:t>https://www.youtube.com/watch?v=SCuzh8SQ9ZA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Additional video of Kids Explaining Mindfulness (3:06)</a:t>
            </a:r>
          </a:p>
          <a:p>
            <a:r>
              <a:rPr lang="en-US" dirty="0">
                <a:hlinkClick r:id="rId4"/>
              </a:rPr>
              <a:t>https://www.youtube.com/watch?v=awo8jUxIm0c&amp;feature=emb_logo</a:t>
            </a:r>
            <a:endParaRPr lang="en-US" dirty="0"/>
          </a:p>
          <a:p>
            <a:endParaRPr lang="en-US" dirty="0"/>
          </a:p>
          <a:p>
            <a:r>
              <a:rPr lang="en-US" dirty="0"/>
              <a:t>Additional information on SEL</a:t>
            </a:r>
          </a:p>
          <a:p>
            <a:r>
              <a:rPr lang="en-US" dirty="0">
                <a:hlinkClick r:id="rId5"/>
              </a:rPr>
              <a:t>https://www.kickboardforschools.com/blog/post/sel-social-emotional-learning/8-key-social-emotional-learning-sel-skills-to-develop/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980AB-D94A-CC4F-97F4-ADAB13EDD4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33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DAACCED6-A2D8-2A43-B88B-2DF09900FB08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F48889C-8423-744A-9DEE-C5F9C2B8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2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CCED6-A2D8-2A43-B88B-2DF09900FB08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889C-8423-744A-9DEE-C5F9C2B8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72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AACCED6-A2D8-2A43-B88B-2DF09900FB08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F48889C-8423-744A-9DEE-C5F9C2B8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62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AACCED6-A2D8-2A43-B88B-2DF09900FB08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F48889C-8423-744A-9DEE-C5F9C2B8A40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046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AACCED6-A2D8-2A43-B88B-2DF09900FB08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F48889C-8423-744A-9DEE-C5F9C2B8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58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CCED6-A2D8-2A43-B88B-2DF09900FB08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889C-8423-744A-9DEE-C5F9C2B8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73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CCED6-A2D8-2A43-B88B-2DF09900FB08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889C-8423-744A-9DEE-C5F9C2B8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93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CCED6-A2D8-2A43-B88B-2DF09900FB08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889C-8423-744A-9DEE-C5F9C2B8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64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AACCED6-A2D8-2A43-B88B-2DF09900FB08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F48889C-8423-744A-9DEE-C5F9C2B8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66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CCED6-A2D8-2A43-B88B-2DF09900FB08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889C-8423-744A-9DEE-C5F9C2B8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20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AACCED6-A2D8-2A43-B88B-2DF09900FB08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F48889C-8423-744A-9DEE-C5F9C2B8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21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CCED6-A2D8-2A43-B88B-2DF09900FB08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889C-8423-744A-9DEE-C5F9C2B8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322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CCED6-A2D8-2A43-B88B-2DF09900FB08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889C-8423-744A-9DEE-C5F9C2B8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CCED6-A2D8-2A43-B88B-2DF09900FB08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889C-8423-744A-9DEE-C5F9C2B8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36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CCED6-A2D8-2A43-B88B-2DF09900FB08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889C-8423-744A-9DEE-C5F9C2B8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80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CCED6-A2D8-2A43-B88B-2DF09900FB08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889C-8423-744A-9DEE-C5F9C2B8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19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CCED6-A2D8-2A43-B88B-2DF09900FB08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889C-8423-744A-9DEE-C5F9C2B8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4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CCED6-A2D8-2A43-B88B-2DF09900FB08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8889C-8423-744A-9DEE-C5F9C2B8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9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nbQsU7dNgQ&amp;feature=emb_logo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6NzcaTOV9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mfUhxVIOxQ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Cuzh8SQ9Z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BF84C-A308-4F49-8F06-6EE885105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171" y="2751006"/>
            <a:ext cx="9448800" cy="1825096"/>
          </a:xfrm>
        </p:spPr>
        <p:txBody>
          <a:bodyPr>
            <a:normAutofit/>
          </a:bodyPr>
          <a:lstStyle/>
          <a:p>
            <a:r>
              <a:rPr lang="en-US" sz="3400" dirty="0"/>
              <a:t>Embracing Our Differences </a:t>
            </a:r>
            <a:br>
              <a:rPr lang="en-US" sz="3400" dirty="0"/>
            </a:br>
            <a:r>
              <a:rPr lang="en-US" sz="4800" dirty="0"/>
              <a:t>Carry your own weather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0DB293-F837-4D49-AECF-4590F40F7A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171" y="4496274"/>
            <a:ext cx="9448800" cy="685800"/>
          </a:xfrm>
        </p:spPr>
        <p:txBody>
          <a:bodyPr/>
          <a:lstStyle/>
          <a:p>
            <a:r>
              <a:rPr lang="en-US" dirty="0"/>
              <a:t>Perseverance &amp; Social Emotional Learning: Self-Management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51AFEC-8E9F-3245-9A70-97CF6F981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644" y="1436914"/>
            <a:ext cx="3589906" cy="2341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511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ADCC5-C6A0-464C-BE91-9C989F2A3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466850"/>
            <a:ext cx="11066929" cy="4751835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i="1" dirty="0"/>
              <a:t>“Hate is a strong word. So is Love.”</a:t>
            </a:r>
          </a:p>
          <a:p>
            <a:pPr marL="0" indent="0" algn="ctr">
              <a:buNone/>
            </a:pPr>
            <a:r>
              <a:rPr lang="en-US" i="1" dirty="0"/>
              <a:t>Quote by: </a:t>
            </a:r>
            <a:r>
              <a:rPr lang="en-US" b="1" i="1" dirty="0"/>
              <a:t>Malachi B.</a:t>
            </a:r>
            <a:r>
              <a:rPr lang="en-US" i="1" dirty="0"/>
              <a:t>, 10th Grade, Braden River High School, Bradenton, Florida</a:t>
            </a:r>
          </a:p>
          <a:p>
            <a:pPr marL="0" indent="0" algn="ctr">
              <a:buNone/>
            </a:pPr>
            <a:endParaRPr lang="en-US" i="1" dirty="0"/>
          </a:p>
          <a:p>
            <a:pPr marL="457200" indent="-457200">
              <a:buAutoNum type="arabicPeriod"/>
            </a:pPr>
            <a:r>
              <a:rPr lang="en-US" dirty="0"/>
              <a:t>                                                1.   Do you think that love is stronger than hate? </a:t>
            </a:r>
            <a:br>
              <a:rPr lang="en-US" dirty="0"/>
            </a:br>
            <a:r>
              <a:rPr lang="en-US" dirty="0"/>
              <a:t>					 Why or why not?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                                                2.    Who makes you feel loved?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                                                3.    What do people do to make you feel loved?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63CE3-2EB7-4A40-9676-6C8C0BFC8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590800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5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CF1CC-3FC8-9142-A394-E72DD5F8B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4" y="605402"/>
            <a:ext cx="8610600" cy="1293028"/>
          </a:xfrm>
        </p:spPr>
        <p:txBody>
          <a:bodyPr/>
          <a:lstStyle/>
          <a:p>
            <a:pPr algn="l"/>
            <a:r>
              <a:rPr lang="en-US" sz="3000" dirty="0"/>
              <a:t>Words to think about:</a:t>
            </a:r>
            <a:br>
              <a:rPr lang="en-US" sz="3000" dirty="0"/>
            </a:br>
            <a:r>
              <a:rPr lang="en-US" dirty="0"/>
              <a:t>perseverance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0383A-AC2B-E940-B515-39F308BDE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898430"/>
            <a:ext cx="11187953" cy="4320255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b="1" dirty="0"/>
              <a:t>Perseverance-</a:t>
            </a:r>
            <a:r>
              <a:rPr lang="en-US" dirty="0"/>
              <a:t> persistence in doing something despite difficulty or delay in achieving success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4. Why is it important to persevere when </a:t>
            </a:r>
            <a:br>
              <a:rPr lang="en-US" dirty="0"/>
            </a:br>
            <a:r>
              <a:rPr lang="en-US" dirty="0"/>
              <a:t>    something is difficult?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5. How did the owl persevere in the video?</a:t>
            </a: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A462E8A7-BBB3-5B44-B12F-1EA482418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429" y="3772470"/>
            <a:ext cx="4424771" cy="2446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709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  <a:extLst>
              <a:ext uri="{FF2B5EF4-FFF2-40B4-BE49-F238E27FC236}">
                <a16:creationId xmlns:a16="http://schemas.microsoft.com/office/drawing/2014/main" id="{F9941A18-A35A-524F-ACD1-B034CD942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78215" y="1482014"/>
            <a:ext cx="7104185" cy="4937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BA4CCC-8B11-0044-8B59-7E3BBDA99B8D}"/>
              </a:ext>
            </a:extLst>
          </p:cNvPr>
          <p:cNvSpPr txBox="1"/>
          <p:nvPr/>
        </p:nvSpPr>
        <p:spPr>
          <a:xfrm>
            <a:off x="234462" y="1482014"/>
            <a:ext cx="42437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Words to think about…</a:t>
            </a:r>
          </a:p>
          <a:p>
            <a:r>
              <a:rPr lang="en-US" sz="2400" dirty="0"/>
              <a:t> </a:t>
            </a:r>
          </a:p>
          <a:p>
            <a:r>
              <a:rPr lang="en-US" dirty="0"/>
              <a:t>6. How is </a:t>
            </a:r>
            <a:r>
              <a:rPr lang="en-US" b="1" dirty="0"/>
              <a:t>perseverance</a:t>
            </a:r>
            <a:r>
              <a:rPr lang="en-US" dirty="0"/>
              <a:t> shown in this artwork?</a:t>
            </a:r>
          </a:p>
          <a:p>
            <a:endParaRPr lang="en-US" dirty="0"/>
          </a:p>
          <a:p>
            <a:r>
              <a:rPr lang="en-US" dirty="0"/>
              <a:t>7. Why are these words important during stressful times?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03A68F-30A1-D543-9F5F-01C638D0F23D}"/>
              </a:ext>
            </a:extLst>
          </p:cNvPr>
          <p:cNvSpPr/>
          <p:nvPr/>
        </p:nvSpPr>
        <p:spPr>
          <a:xfrm>
            <a:off x="4478215" y="6805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29DB2"/>
                </a:solidFill>
                <a:latin typeface="Patua One"/>
              </a:rPr>
              <a:t>Love Protects</a:t>
            </a:r>
          </a:p>
          <a:p>
            <a:r>
              <a:rPr lang="en-US" dirty="0">
                <a:solidFill>
                  <a:srgbClr val="545454"/>
                </a:solidFill>
                <a:latin typeface="proxima-nova"/>
              </a:rPr>
              <a:t>by: </a:t>
            </a:r>
            <a:r>
              <a:rPr lang="en-US" b="1" dirty="0">
                <a:solidFill>
                  <a:srgbClr val="545454"/>
                </a:solidFill>
                <a:latin typeface="proxima-nova"/>
              </a:rPr>
              <a:t>Pamela </a:t>
            </a:r>
            <a:r>
              <a:rPr lang="en-US" b="1" dirty="0" err="1">
                <a:solidFill>
                  <a:srgbClr val="545454"/>
                </a:solidFill>
                <a:latin typeface="proxima-nova"/>
              </a:rPr>
              <a:t>Kok</a:t>
            </a:r>
            <a:r>
              <a:rPr lang="en-US" dirty="0">
                <a:solidFill>
                  <a:srgbClr val="545454"/>
                </a:solidFill>
                <a:latin typeface="proxima-nova"/>
              </a:rPr>
              <a:t>, Sarasota, Florida</a:t>
            </a:r>
            <a:endParaRPr lang="en-US" b="0" i="0" dirty="0">
              <a:solidFill>
                <a:srgbClr val="545454"/>
              </a:solidFill>
              <a:effectLst/>
              <a:latin typeface="proxima-nova"/>
            </a:endParaRPr>
          </a:p>
        </p:txBody>
      </p:sp>
    </p:spTree>
    <p:extLst>
      <p:ext uri="{BB962C8B-B14F-4D97-AF65-F5344CB8AC3E}">
        <p14:creationId xmlns:p14="http://schemas.microsoft.com/office/powerpoint/2010/main" val="320512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FCAFD-BDF8-2746-8EF4-6BED405A0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788517"/>
            <a:ext cx="8610600" cy="1293028"/>
          </a:xfrm>
        </p:spPr>
        <p:txBody>
          <a:bodyPr/>
          <a:lstStyle/>
          <a:p>
            <a:pPr algn="l"/>
            <a:r>
              <a:rPr lang="en-US" dirty="0"/>
              <a:t>Let’s talk about stress!</a:t>
            </a:r>
          </a:p>
        </p:txBody>
      </p:sp>
      <p:pic>
        <p:nvPicPr>
          <p:cNvPr id="5" name="Content Placeholder 4">
            <a:hlinkClick r:id="rId3"/>
            <a:extLst>
              <a:ext uri="{FF2B5EF4-FFF2-40B4-BE49-F238E27FC236}">
                <a16:creationId xmlns:a16="http://schemas.microsoft.com/office/drawing/2014/main" id="{ADF19FA7-1164-6F48-986F-BAE0E86928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53243" y="1996094"/>
            <a:ext cx="7216726" cy="4024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19993F-5851-7840-BF2B-6BFC18C0776F}"/>
              </a:ext>
            </a:extLst>
          </p:cNvPr>
          <p:cNvSpPr txBox="1"/>
          <p:nvPr/>
        </p:nvSpPr>
        <p:spPr>
          <a:xfrm>
            <a:off x="538144" y="2081545"/>
            <a:ext cx="40150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8. What things make you stressed?</a:t>
            </a:r>
          </a:p>
          <a:p>
            <a:endParaRPr lang="en-US" dirty="0"/>
          </a:p>
          <a:p>
            <a:r>
              <a:rPr lang="en-US" dirty="0"/>
              <a:t>9. What worries do you have in your life?</a:t>
            </a:r>
          </a:p>
          <a:p>
            <a:endParaRPr lang="en-US" dirty="0"/>
          </a:p>
          <a:p>
            <a:r>
              <a:rPr lang="en-US" dirty="0"/>
              <a:t>(Acknowledge each individually by writing them on separate sheets of paper)</a:t>
            </a:r>
          </a:p>
          <a:p>
            <a:endParaRPr lang="en-US" dirty="0"/>
          </a:p>
          <a:p>
            <a:r>
              <a:rPr lang="en-US" dirty="0"/>
              <a:t>10. What do you do to cope with stress and worry?</a:t>
            </a:r>
          </a:p>
        </p:txBody>
      </p:sp>
    </p:spTree>
    <p:extLst>
      <p:ext uri="{BB962C8B-B14F-4D97-AF65-F5344CB8AC3E}">
        <p14:creationId xmlns:p14="http://schemas.microsoft.com/office/powerpoint/2010/main" val="255340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3B2A7-DA40-C14C-8058-F1DE887F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67650"/>
            <a:ext cx="8610600" cy="1293028"/>
          </a:xfrm>
        </p:spPr>
        <p:txBody>
          <a:bodyPr/>
          <a:lstStyle/>
          <a:p>
            <a:pPr algn="l"/>
            <a:r>
              <a:rPr lang="en-US" sz="3600" dirty="0"/>
              <a:t>Activity: </a:t>
            </a:r>
            <a:br>
              <a:rPr lang="en-US" sz="3600" dirty="0"/>
            </a:br>
            <a:r>
              <a:rPr lang="en-US" dirty="0"/>
              <a:t>Snowball Toss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25D1D-6135-C74C-A66D-EE9459400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659017"/>
            <a:ext cx="10820400" cy="402412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Get your worry and stress papers</a:t>
            </a:r>
          </a:p>
          <a:p>
            <a:endParaRPr lang="en-US" dirty="0"/>
          </a:p>
          <a:p>
            <a:r>
              <a:rPr lang="en-US" dirty="0"/>
              <a:t>Crumble each of them up individually</a:t>
            </a:r>
          </a:p>
          <a:p>
            <a:endParaRPr lang="en-US" dirty="0"/>
          </a:p>
          <a:p>
            <a:r>
              <a:rPr lang="en-US" dirty="0"/>
              <a:t>Give them a Toss!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01BFBD-9968-124E-AA3C-7ACEF1763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694" y="1839800"/>
            <a:ext cx="3915506" cy="2199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C5C346-0E66-F740-98E0-64702EA64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247" y="4176810"/>
            <a:ext cx="34544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69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56C8D-C725-5040-8C73-D450B1E78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88517"/>
            <a:ext cx="8610600" cy="1293028"/>
          </a:xfrm>
        </p:spPr>
        <p:txBody>
          <a:bodyPr/>
          <a:lstStyle/>
          <a:p>
            <a:pPr algn="l"/>
            <a:r>
              <a:rPr lang="en-US" dirty="0"/>
              <a:t>Enjoy Becoming Mindful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B2B2E-2578-114C-AD74-0479FE1A7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000" b="1" dirty="0"/>
          </a:p>
          <a:p>
            <a:r>
              <a:rPr lang="en-US" sz="3000" b="1" dirty="0"/>
              <a:t>P</a:t>
            </a:r>
            <a:r>
              <a:rPr lang="en-US" dirty="0"/>
              <a:t>ause</a:t>
            </a:r>
          </a:p>
          <a:p>
            <a:endParaRPr lang="en-US" dirty="0"/>
          </a:p>
          <a:p>
            <a:r>
              <a:rPr lang="en-US" sz="3000" b="1" dirty="0"/>
              <a:t>B</a:t>
            </a:r>
            <a:r>
              <a:rPr lang="en-US" dirty="0"/>
              <a:t>reath </a:t>
            </a:r>
          </a:p>
          <a:p>
            <a:endParaRPr lang="en-US" dirty="0"/>
          </a:p>
          <a:p>
            <a:r>
              <a:rPr lang="en-US" sz="3000" b="1" dirty="0"/>
              <a:t>S</a:t>
            </a:r>
            <a:r>
              <a:rPr lang="en-US" dirty="0"/>
              <a:t>mile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You’ve got this!</a:t>
            </a:r>
          </a:p>
          <a:p>
            <a:endParaRPr lang="en-US" dirty="0"/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35EE7448-4AA4-2140-949F-4DFB1F33F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975" y="1886817"/>
            <a:ext cx="6934200" cy="4639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109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{48E42D89-3A4F-B941-B8CD-5533F0BAC9B6}tf10001079</Template>
  <TotalTime>197</TotalTime>
  <Words>525</Words>
  <Application>Microsoft Office PowerPoint</Application>
  <PresentationFormat>Widescreen</PresentationFormat>
  <Paragraphs>83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Century Gothic</vt:lpstr>
      <vt:lpstr>Patua One</vt:lpstr>
      <vt:lpstr>proxima-nova</vt:lpstr>
      <vt:lpstr>Vapor Trail</vt:lpstr>
      <vt:lpstr>Embracing Our Differences  Carry your own weather</vt:lpstr>
      <vt:lpstr>PowerPoint Presentation</vt:lpstr>
      <vt:lpstr>Words to think about: perseverance</vt:lpstr>
      <vt:lpstr>PowerPoint Presentation</vt:lpstr>
      <vt:lpstr>Let’s talk about stress!</vt:lpstr>
      <vt:lpstr>Activity:  Snowball Toss</vt:lpstr>
      <vt:lpstr>Enjoy Becoming Mindful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Ben Jewell-Plocher</cp:lastModifiedBy>
  <cp:revision>24</cp:revision>
  <dcterms:created xsi:type="dcterms:W3CDTF">2020-12-15T19:13:53Z</dcterms:created>
  <dcterms:modified xsi:type="dcterms:W3CDTF">2021-01-15T20:40:48Z</dcterms:modified>
</cp:coreProperties>
</file>