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8"/>
    <p:restoredTop sz="51059" autoAdjust="0"/>
  </p:normalViewPr>
  <p:slideViewPr>
    <p:cSldViewPr snapToGrid="0" snapToObjects="1">
      <p:cViewPr varScale="1">
        <p:scale>
          <a:sx n="55" d="100"/>
          <a:sy n="55" d="100"/>
        </p:scale>
        <p:origin x="2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B757E-3F31-F240-9D61-209C646ACAB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30A2-1187-564A-AB5B-0BD1E48D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6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dKUMHkzsh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2ntwVUstI&amp;feature=emb_log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HOro2R9K6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/Users/branigerb/Downloads/cube%20template%20pdf.pdf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9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artwork to Listen to the artist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Wencesa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 about her artwork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/>
              <a:t>(Hyperlink: https://youtu.be/gdKUMHkzshI)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first picture for the Hyperlink)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dirty="0"/>
              <a:t>Hyperlink </a:t>
            </a:r>
            <a:r>
              <a:rPr lang="en-US" dirty="0">
                <a:hlinkClick r:id="rId3"/>
              </a:rPr>
              <a:t>https://www.youtube.com/watch?v=1j2ntwVUstI&amp;feature=emb_logo</a:t>
            </a:r>
            <a:r>
              <a:rPr lang="en-US" dirty="0"/>
              <a:t>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 (Activity - Putting It All Together):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cube to watch the video on how to complete your own cube.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Cube Template PDF</a:t>
            </a:r>
          </a:p>
          <a:p>
            <a:r>
              <a:rPr lang="en-US" dirty="0">
                <a:solidFill>
                  <a:srgbClr val="FF000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file:///Users/branigerb/Downloads/cube%20template%20pdf.pdf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8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30A2-1187-564A-AB5B-0BD1E48D2E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8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2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013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7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8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9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7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6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4869-F5A9-0E43-9699-C3C6B229B0F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1D720-0802-BC47-A6EE-C700ADC9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dKUMHkzsh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2ntwVUstI&amp;feature=emb_lo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HOro2R9K6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6AD30-DBAC-3542-B098-BC0C7EA43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Embracing Our Differences </a:t>
            </a:r>
            <a:br>
              <a:rPr lang="en-US" dirty="0"/>
            </a:br>
            <a:r>
              <a:rPr lang="en-US" dirty="0"/>
              <a:t>equality for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C7054-3D2F-4342-A6CA-10C3FE7C7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Respect &amp; Social Emotional Learning: Social Awareness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4ED20-92BD-224E-BE32-82162D833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467" y="2089343"/>
            <a:ext cx="3457074" cy="19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5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FDD9-5CD4-E84A-A97E-FECB13CF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" y="864795"/>
            <a:ext cx="10404742" cy="13977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i="1" dirty="0"/>
              <a:t>“</a:t>
            </a:r>
            <a:r>
              <a:rPr lang="en-US" sz="2600" b="1" dirty="0"/>
              <a:t>A garden looks most beautiful when it has flowers of all colors, all sizes, all fragrances.”</a:t>
            </a:r>
          </a:p>
          <a:p>
            <a:pPr marL="0" indent="0" algn="ctr">
              <a:buNone/>
            </a:pPr>
            <a:r>
              <a:rPr lang="en-US" sz="2000" dirty="0"/>
              <a:t>quote by: </a:t>
            </a:r>
            <a:r>
              <a:rPr lang="en-US" sz="2000" b="1" dirty="0"/>
              <a:t>Shreya N.</a:t>
            </a:r>
            <a:r>
              <a:rPr lang="en-US" sz="2000" dirty="0"/>
              <a:t>, 12th Grade, </a:t>
            </a:r>
            <a:r>
              <a:rPr lang="en-US" sz="2000" dirty="0" err="1"/>
              <a:t>Kendriya</a:t>
            </a:r>
            <a:r>
              <a:rPr lang="en-US" sz="2000" dirty="0"/>
              <a:t> Vidyalaya, Kharagpur, India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9F3AF-D786-3141-8E3B-CC442E86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66" y="2534036"/>
            <a:ext cx="6561632" cy="369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EC468B-4C94-416B-B102-E5F8EF5C76DA}"/>
              </a:ext>
            </a:extLst>
          </p:cNvPr>
          <p:cNvSpPr txBox="1">
            <a:spLocks/>
          </p:cNvSpPr>
          <p:nvPr/>
        </p:nvSpPr>
        <p:spPr>
          <a:xfrm>
            <a:off x="7069015" y="2534036"/>
            <a:ext cx="4812219" cy="369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 What does this quote make you think, feel, or wonder?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2. What does the artwork make you think, feel, or wonder?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What </a:t>
            </a:r>
            <a:r>
              <a:rPr lang="en-US" dirty="0"/>
              <a:t>do you see that makes you say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5CE8-5538-F84C-97F1-1DD0D4DC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1" y="764373"/>
            <a:ext cx="8610600" cy="1293028"/>
          </a:xfrm>
        </p:spPr>
        <p:txBody>
          <a:bodyPr/>
          <a:lstStyle/>
          <a:p>
            <a:pPr algn="l"/>
            <a:r>
              <a:rPr lang="en-US" sz="3000" dirty="0"/>
              <a:t>Words to think about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Respect and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BE54-ACFA-C145-8F91-A204974C2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Respect-</a:t>
            </a:r>
            <a:r>
              <a:rPr lang="en-US" dirty="0"/>
              <a:t> Treating people in a way that makes them feel cared for and important.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Equality-</a:t>
            </a:r>
            <a:r>
              <a:rPr lang="en-US" dirty="0"/>
              <a:t> Having equal opportunities and rights.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How do you treat others with respect? </a:t>
            </a:r>
            <a:br>
              <a:rPr lang="en-US" dirty="0"/>
            </a:br>
            <a:r>
              <a:rPr lang="en-US" dirty="0"/>
              <a:t>    What are some things you do and say?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4. Why is </a:t>
            </a:r>
            <a:r>
              <a:rPr lang="en-US" b="1" dirty="0"/>
              <a:t>equality</a:t>
            </a:r>
            <a:r>
              <a:rPr lang="en-US" dirty="0"/>
              <a:t>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67A9F-B676-5249-A884-9C77CD81F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20662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0B03-E4F8-0F4A-8EAA-C4873ABD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01172"/>
            <a:ext cx="3489158" cy="46305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of these tiny characters make up a bigger picture…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What do you think the bigger picture is?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you see that makes you think that?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65E86-7797-844C-962D-69516F195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27" y="1430887"/>
            <a:ext cx="7739408" cy="522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CFC2F8-E6C2-A944-9B40-E236B9B3FF03}"/>
              </a:ext>
            </a:extLst>
          </p:cNvPr>
          <p:cNvSpPr/>
          <p:nvPr/>
        </p:nvSpPr>
        <p:spPr>
          <a:xfrm>
            <a:off x="3859104" y="10031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Check out this small piece of the next artwork.</a:t>
            </a:r>
          </a:p>
        </p:txBody>
      </p:sp>
    </p:spTree>
    <p:extLst>
      <p:ext uri="{BB962C8B-B14F-4D97-AF65-F5344CB8AC3E}">
        <p14:creationId xmlns:p14="http://schemas.microsoft.com/office/powerpoint/2010/main" val="14998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70C05D30-3871-3C42-A871-F6A3810CD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2295" y="1065562"/>
            <a:ext cx="7413920" cy="5152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C529B7-587E-4348-8FF3-5EC71A3668BC}"/>
              </a:ext>
            </a:extLst>
          </p:cNvPr>
          <p:cNvSpPr/>
          <p:nvPr/>
        </p:nvSpPr>
        <p:spPr>
          <a:xfrm>
            <a:off x="3727321" y="3165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29DB2"/>
                </a:solidFill>
                <a:effectLst/>
                <a:latin typeface="Patua One"/>
              </a:rPr>
              <a:t>Equality</a:t>
            </a:r>
          </a:p>
          <a:p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by: </a:t>
            </a:r>
            <a:r>
              <a:rPr lang="en-US" b="1" i="0" dirty="0" err="1">
                <a:solidFill>
                  <a:srgbClr val="545454"/>
                </a:solidFill>
                <a:effectLst/>
                <a:latin typeface="proxima-nova"/>
              </a:rPr>
              <a:t>Nuera</a:t>
            </a:r>
            <a:r>
              <a:rPr lang="en-US" b="1" i="0" dirty="0">
                <a:solidFill>
                  <a:srgbClr val="545454"/>
                </a:solidFill>
                <a:effectLst/>
                <a:latin typeface="proxima-nova"/>
              </a:rPr>
              <a:t> </a:t>
            </a:r>
            <a:r>
              <a:rPr lang="en-US" b="1" i="0" dirty="0" err="1">
                <a:solidFill>
                  <a:srgbClr val="545454"/>
                </a:solidFill>
                <a:effectLst/>
                <a:latin typeface="proxima-nova"/>
              </a:rPr>
              <a:t>Wencesa</a:t>
            </a:r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, Davao City, Philippines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57120-B480-9340-AB46-AAB5C16754BD}"/>
              </a:ext>
            </a:extLst>
          </p:cNvPr>
          <p:cNvSpPr txBox="1"/>
          <p:nvPr/>
        </p:nvSpPr>
        <p:spPr>
          <a:xfrm>
            <a:off x="192506" y="962928"/>
            <a:ext cx="34410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6. How does this artwork show </a:t>
            </a:r>
            <a:r>
              <a:rPr lang="en-US" sz="2200" b="1" dirty="0"/>
              <a:t>respect</a:t>
            </a:r>
            <a:r>
              <a:rPr lang="en-US" sz="2200" dirty="0"/>
              <a:t>?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What do you see that makes you say that?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7. How does this art  represent </a:t>
            </a:r>
            <a:r>
              <a:rPr lang="en-US" sz="2200" b="1" dirty="0"/>
              <a:t>equality</a:t>
            </a:r>
            <a:r>
              <a:rPr lang="en-US" sz="2200" dirty="0"/>
              <a:t>?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What do you see that makes you say that?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99B1C-3C4D-324A-9AC5-7A4BA02B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28" y="1083461"/>
            <a:ext cx="10820400" cy="53901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In the artwork, Equality, a variety of characters make up a bigger picture.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*Let’s learn about the artist Thank You X and his cube murals.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9. What is a similarity between Thank You X and the </a:t>
            </a:r>
            <a:r>
              <a:rPr lang="en-US" i="1" dirty="0"/>
              <a:t>Equality</a:t>
            </a:r>
            <a:r>
              <a:rPr lang="en-US" dirty="0"/>
              <a:t> artwork?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F6A96B9-6B52-3C4F-88D4-9A37EF54B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093" y="2369913"/>
            <a:ext cx="4416843" cy="322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F935B07-451E-6342-9610-52865E23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02" y="2369913"/>
            <a:ext cx="4725867" cy="328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9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75D2-4758-5945-AA65-C31D4D42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5405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Activity: Putting it all together</a:t>
            </a:r>
            <a:br>
              <a:rPr lang="en-US" dirty="0"/>
            </a:br>
            <a:r>
              <a:rPr lang="en-US" sz="3300" dirty="0"/>
              <a:t>Learning about the artist Thank you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71A4-00DF-254C-9384-4DE2C830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6724"/>
            <a:ext cx="69342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*Watch the video on how to complete your own cube and be a piece  of the larger picture in our own cube mural (click on cube for link)!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10. What is your large symbol?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 What is your symbol pattern?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 What color is your solid top (or bottom)?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276C73F7-3FD4-EA47-936A-D4EB2E353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712" y="2287979"/>
            <a:ext cx="3995488" cy="3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DA697F-64AE-B845-9593-88EBADAF7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7936" y="1194319"/>
            <a:ext cx="7122695" cy="506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8CD776-E90B-B941-AF01-10713A361F2B}"/>
              </a:ext>
            </a:extLst>
          </p:cNvPr>
          <p:cNvSpPr txBox="1"/>
          <p:nvPr/>
        </p:nvSpPr>
        <p:spPr>
          <a:xfrm>
            <a:off x="521369" y="5459215"/>
            <a:ext cx="385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*Enjoy being a part of the bigger picture!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E1832-C99F-D945-8EC4-AAF534A5C58B}"/>
              </a:ext>
            </a:extLst>
          </p:cNvPr>
          <p:cNvSpPr txBox="1"/>
          <p:nvPr/>
        </p:nvSpPr>
        <p:spPr>
          <a:xfrm>
            <a:off x="4454151" y="805912"/>
            <a:ext cx="252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Classroom example:</a:t>
            </a:r>
          </a:p>
        </p:txBody>
      </p:sp>
    </p:spTree>
    <p:extLst>
      <p:ext uri="{BB962C8B-B14F-4D97-AF65-F5344CB8AC3E}">
        <p14:creationId xmlns:p14="http://schemas.microsoft.com/office/powerpoint/2010/main" val="38587631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{48E42D89-3A4F-B941-B8CD-5533F0BAC9B6}tf10001079</Template>
  <TotalTime>1804</TotalTime>
  <Words>495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Patua One</vt:lpstr>
      <vt:lpstr>proxima-nova</vt:lpstr>
      <vt:lpstr>Vapor Trail</vt:lpstr>
      <vt:lpstr>Embracing Our Differences  equality for all</vt:lpstr>
      <vt:lpstr>PowerPoint Presentation</vt:lpstr>
      <vt:lpstr>Words to think about  Respect and equality</vt:lpstr>
      <vt:lpstr>PowerPoint Presentation</vt:lpstr>
      <vt:lpstr>PowerPoint Presentation</vt:lpstr>
      <vt:lpstr>PowerPoint Presentation</vt:lpstr>
      <vt:lpstr>Activity: Putting it all together Learning about the artist Thank you 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Our Differences  equality together</dc:title>
  <dc:creator>Microsoft Office User</dc:creator>
  <cp:lastModifiedBy>Ben Jewell-Plocher</cp:lastModifiedBy>
  <cp:revision>33</cp:revision>
  <dcterms:created xsi:type="dcterms:W3CDTF">2020-12-13T21:10:42Z</dcterms:created>
  <dcterms:modified xsi:type="dcterms:W3CDTF">2021-01-19T15:39:20Z</dcterms:modified>
</cp:coreProperties>
</file>