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handoutMasterIdLst>
    <p:handoutMasterId r:id="rId10"/>
  </p:handoutMasterIdLst>
  <p:sldIdLst>
    <p:sldId id="256" r:id="rId2"/>
    <p:sldId id="261" r:id="rId3"/>
    <p:sldId id="268" r:id="rId4"/>
    <p:sldId id="277" r:id="rId5"/>
    <p:sldId id="278" r:id="rId6"/>
    <p:sldId id="276" r:id="rId7"/>
    <p:sldId id="272" r:id="rId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9" autoAdjust="0"/>
  </p:normalViewPr>
  <p:slideViewPr>
    <p:cSldViewPr>
      <p:cViewPr varScale="1">
        <p:scale>
          <a:sx n="83" d="100"/>
          <a:sy n="83" d="100"/>
        </p:scale>
        <p:origin x="614" y="7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1/6/2021</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1/6/2021</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useBgFill="1">
        <p:nvSpPr>
          <p:cNvPr id="12" name="Freeform 11"/>
          <p:cNvSpPr/>
          <p:nvPr/>
        </p:nvSpPr>
        <p:spPr>
          <a:xfrm>
            <a:off x="-15871" y="1"/>
            <a:ext cx="1168076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8"/>
            <a:ext cx="1132630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8717308"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758" y="293317"/>
            <a:ext cx="1136415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0969" y="662656"/>
            <a:ext cx="9752647" cy="2766528"/>
          </a:xfrm>
        </p:spPr>
        <p:txBody>
          <a:bodyPr anchor="b">
            <a:normAutofit/>
          </a:bodyPr>
          <a:lstStyle>
            <a:lvl1pPr algn="r">
              <a:defRPr sz="7998"/>
            </a:lvl1pPr>
          </a:lstStyle>
          <a:p>
            <a:r>
              <a:rPr lang="en-US"/>
              <a:t>Click to edit Master title style</a:t>
            </a:r>
            <a:endParaRPr lang="en-US" dirty="0"/>
          </a:p>
        </p:txBody>
      </p:sp>
      <p:sp>
        <p:nvSpPr>
          <p:cNvPr id="3" name="Subtitle 2"/>
          <p:cNvSpPr>
            <a:spLocks noGrp="1"/>
          </p:cNvSpPr>
          <p:nvPr>
            <p:ph type="subTitle" idx="1"/>
          </p:nvPr>
        </p:nvSpPr>
        <p:spPr>
          <a:xfrm rot="21420000">
            <a:off x="982806" y="3505210"/>
            <a:ext cx="9752647" cy="550333"/>
          </a:xfrm>
        </p:spPr>
        <p:txBody>
          <a:bodyPr anchor="t">
            <a:noAutofit/>
          </a:bodyPr>
          <a:lstStyle>
            <a:lvl1pPr marL="0" indent="0" algn="r">
              <a:buNone/>
              <a:defRPr sz="2799">
                <a:solidFill>
                  <a:schemeClr val="bg1">
                    <a:lumMod val="50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7253" y="4578463"/>
            <a:ext cx="6142053" cy="1163112"/>
          </a:xfrm>
        </p:spPr>
        <p:txBody>
          <a:bodyPr/>
          <a:lstStyle>
            <a:lvl1pPr algn="ctr">
              <a:defRPr sz="5398">
                <a:solidFill>
                  <a:schemeClr val="accent1">
                    <a:lumMod val="50000"/>
                  </a:schemeClr>
                </a:solidFill>
              </a:defRPr>
            </a:lvl1pPr>
          </a:lstStyle>
          <a:p>
            <a:fld id="{F7AFFB9B-9FB8-469E-96F9-4D32314110B6}" type="datetimeFigureOut">
              <a:rPr lang="en-US" dirty="0"/>
              <a:t>1/6/2021</a:t>
            </a:fld>
            <a:endParaRPr lang="en-US" dirty="0"/>
          </a:p>
        </p:txBody>
      </p:sp>
      <p:sp>
        <p:nvSpPr>
          <p:cNvPr id="5" name="Footer Placeholder 4"/>
          <p:cNvSpPr>
            <a:spLocks noGrp="1"/>
          </p:cNvSpPr>
          <p:nvPr>
            <p:ph type="ftr" sz="quarter" idx="11"/>
          </p:nvPr>
        </p:nvSpPr>
        <p:spPr>
          <a:xfrm rot="21420000">
            <a:off x="-5558" y="4883024"/>
            <a:ext cx="4046185" cy="1195538"/>
          </a:xfrm>
        </p:spPr>
        <p:txBody>
          <a:bodyPr vert="horz" lIns="91440" tIns="45720" rIns="91440" bIns="45720" rtlCol="0" anchor="ctr"/>
          <a:lstStyle>
            <a:lvl1pPr algn="r">
              <a:defRPr lang="en-US" sz="5398" dirty="0"/>
            </a:lvl1pPr>
          </a:lstStyle>
          <a:p>
            <a:endParaRPr lang="en-US" dirty="0"/>
          </a:p>
        </p:txBody>
      </p:sp>
      <p:sp>
        <p:nvSpPr>
          <p:cNvPr id="6" name="Slide Number Placeholder 5"/>
          <p:cNvSpPr>
            <a:spLocks noGrp="1"/>
          </p:cNvSpPr>
          <p:nvPr>
            <p:ph type="sldNum" sz="quarter" idx="12"/>
          </p:nvPr>
        </p:nvSpPr>
        <p:spPr>
          <a:xfrm rot="21420000">
            <a:off x="9849192" y="3832648"/>
            <a:ext cx="906950" cy="498470"/>
          </a:xfrm>
        </p:spPr>
        <p:txBody>
          <a:bodyPr/>
          <a:lstStyle>
            <a:lvl1pPr>
              <a:defRPr sz="2399">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0286" y="5111356"/>
            <a:ext cx="515252"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4035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4106333"/>
            <a:ext cx="10392001" cy="588846"/>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623" y="685800"/>
            <a:ext cx="10389807" cy="319490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01" y="4702923"/>
            <a:ext cx="10392021" cy="682472"/>
          </a:xfrm>
        </p:spPr>
        <p:txBody>
          <a:bodyPr anchor="t"/>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85581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4194" cy="3194903"/>
          </a:xfrm>
        </p:spPr>
        <p:txBody>
          <a:bodyPr anchor="ctr">
            <a:normAutofit/>
          </a:bodyPr>
          <a:lstStyle>
            <a:lvl1pPr algn="ctr">
              <a:defRPr sz="4799"/>
            </a:lvl1pPr>
          </a:lstStyle>
          <a:p>
            <a:r>
              <a:rPr lang="en-US"/>
              <a:t>Click to edit Master title style</a:t>
            </a:r>
            <a:endParaRPr lang="en-US" dirty="0"/>
          </a:p>
        </p:txBody>
      </p:sp>
      <p:sp>
        <p:nvSpPr>
          <p:cNvPr id="4" name="Text Placeholder 3"/>
          <p:cNvSpPr>
            <a:spLocks noGrp="1"/>
          </p:cNvSpPr>
          <p:nvPr>
            <p:ph type="body" sz="half" idx="2"/>
          </p:nvPr>
        </p:nvSpPr>
        <p:spPr>
          <a:xfrm>
            <a:off x="685601" y="4106333"/>
            <a:ext cx="10392022" cy="1273606"/>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492470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440" y="685800"/>
            <a:ext cx="9522540" cy="2916704"/>
          </a:xfrm>
        </p:spPr>
        <p:txBody>
          <a:bodyPr anchor="ctr">
            <a:normAutofit/>
          </a:bodyPr>
          <a:lstStyle>
            <a:lvl1pPr algn="ctr">
              <a:defRPr sz="4799"/>
            </a:lvl1pPr>
          </a:lstStyle>
          <a:p>
            <a:r>
              <a:rPr lang="en-US"/>
              <a:t>Click to edit Master title style</a:t>
            </a:r>
            <a:endParaRPr lang="en-US" dirty="0"/>
          </a:p>
        </p:txBody>
      </p:sp>
      <p:sp>
        <p:nvSpPr>
          <p:cNvPr id="12" name="Text Placeholder 3"/>
          <p:cNvSpPr>
            <a:spLocks noGrp="1"/>
          </p:cNvSpPr>
          <p:nvPr>
            <p:ph type="body" sz="half" idx="13"/>
          </p:nvPr>
        </p:nvSpPr>
        <p:spPr>
          <a:xfrm>
            <a:off x="1549860" y="3610032"/>
            <a:ext cx="8665699" cy="377768"/>
          </a:xfrm>
        </p:spPr>
        <p:txBody>
          <a:bodyPr anchor="t">
            <a:normAutofit/>
          </a:bodyPr>
          <a:lstStyle>
            <a:lvl1pPr marL="0" indent="0" algn="r">
              <a:buNone/>
              <a:defRPr sz="1400">
                <a:solidFill>
                  <a:schemeClr val="tx1">
                    <a:lumMod val="50000"/>
                    <a:lumOff val="50000"/>
                  </a:schemeClr>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623" y="4106334"/>
            <a:ext cx="10394174" cy="1268252"/>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
        <p:nvSpPr>
          <p:cNvPr id="13" name="TextBox 12"/>
          <p:cNvSpPr txBox="1"/>
          <p:nvPr/>
        </p:nvSpPr>
        <p:spPr>
          <a:xfrm>
            <a:off x="685623" y="892628"/>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4" name="TextBox 13"/>
          <p:cNvSpPr txBox="1"/>
          <p:nvPr/>
        </p:nvSpPr>
        <p:spPr>
          <a:xfrm>
            <a:off x="10470356" y="2922827"/>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1096812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622" y="1723855"/>
            <a:ext cx="10392000" cy="2511835"/>
          </a:xfrm>
        </p:spPr>
        <p:txBody>
          <a:bodyPr anchor="b">
            <a:normAutofit/>
          </a:bodyPr>
          <a:lstStyle>
            <a:lvl1pPr algn="l">
              <a:defRPr sz="4799"/>
            </a:lvl1pPr>
          </a:lstStyle>
          <a:p>
            <a:r>
              <a:rPr lang="en-US"/>
              <a:t>Click to edit Master title style</a:t>
            </a:r>
            <a:endParaRPr lang="en-US" dirty="0"/>
          </a:p>
        </p:txBody>
      </p:sp>
      <p:sp>
        <p:nvSpPr>
          <p:cNvPr id="4" name="Text Placeholder 3"/>
          <p:cNvSpPr>
            <a:spLocks noGrp="1"/>
          </p:cNvSpPr>
          <p:nvPr>
            <p:ph type="body" sz="half" idx="2"/>
          </p:nvPr>
        </p:nvSpPr>
        <p:spPr>
          <a:xfrm>
            <a:off x="685622" y="4247468"/>
            <a:ext cx="10392000" cy="1140644"/>
          </a:xfrm>
        </p:spPr>
        <p:txBody>
          <a:bodyPr anchor="t">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1446346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623" y="685801"/>
            <a:ext cx="10391999"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623"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623"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3519"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3518"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68356"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68356"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963241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623" y="685801"/>
            <a:ext cx="10394174"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660"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601" y="2063396"/>
            <a:ext cx="330926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660" y="4389288"/>
            <a:ext cx="3309266" cy="985299"/>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6307"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4896" y="2063396"/>
            <a:ext cx="330926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4896" y="4389286"/>
            <a:ext cx="3309266" cy="985300"/>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6921"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6796" y="2063394"/>
            <a:ext cx="330926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6796" y="4389284"/>
            <a:ext cx="3309266" cy="985302"/>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715915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622" y="2063396"/>
            <a:ext cx="1039200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179840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566" y="685801"/>
            <a:ext cx="226405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622" y="685801"/>
            <a:ext cx="790237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64997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622" y="2063396"/>
            <a:ext cx="1039200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61136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2000" cy="3193487"/>
          </a:xfrm>
        </p:spPr>
        <p:txBody>
          <a:bodyPr anchor="b">
            <a:normAutofit/>
          </a:bodyPr>
          <a:lstStyle>
            <a:lvl1pPr algn="l">
              <a:defRPr sz="5398"/>
            </a:lvl1pPr>
          </a:lstStyle>
          <a:p>
            <a:r>
              <a:rPr lang="en-US"/>
              <a:t>Click to edit Master title style</a:t>
            </a:r>
            <a:endParaRPr lang="en-US" dirty="0"/>
          </a:p>
        </p:txBody>
      </p:sp>
      <p:sp>
        <p:nvSpPr>
          <p:cNvPr id="3" name="Text Placeholder 2"/>
          <p:cNvSpPr>
            <a:spLocks noGrp="1"/>
          </p:cNvSpPr>
          <p:nvPr>
            <p:ph type="body" idx="1"/>
          </p:nvPr>
        </p:nvSpPr>
        <p:spPr>
          <a:xfrm>
            <a:off x="685623" y="3742267"/>
            <a:ext cx="10392000" cy="1639614"/>
          </a:xfrm>
        </p:spPr>
        <p:txBody>
          <a:bodyPr anchor="t">
            <a:normAutofit/>
          </a:bodyPr>
          <a:lstStyle>
            <a:lvl1pPr marL="0" indent="0" algn="l">
              <a:buNone/>
              <a:defRPr sz="1999">
                <a:solidFill>
                  <a:schemeClr val="bg1">
                    <a:lumMod val="50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63676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4174"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621" y="2063396"/>
            <a:ext cx="5087389"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2410" y="2063396"/>
            <a:ext cx="5085213"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59278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200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117" y="2063396"/>
            <a:ext cx="4854893"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623" y="2861733"/>
            <a:ext cx="5087387"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572" y="2063396"/>
            <a:ext cx="4863224"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2408" y="2861733"/>
            <a:ext cx="5087388"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43632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286910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70511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463" y="685800"/>
            <a:ext cx="4125785" cy="2023252"/>
          </a:xfrm>
        </p:spPr>
        <p:txBody>
          <a:bodyPr anchor="b">
            <a:normAutofit/>
          </a:bodyPr>
          <a:lstStyle>
            <a:lvl1pPr algn="ctr">
              <a:defRPr sz="3599"/>
            </a:lvl1pPr>
          </a:lstStyle>
          <a:p>
            <a:r>
              <a:rPr lang="en-US"/>
              <a:t>Click to edit Master title style</a:t>
            </a:r>
            <a:endParaRPr lang="en-US" dirty="0"/>
          </a:p>
        </p:txBody>
      </p:sp>
      <p:sp>
        <p:nvSpPr>
          <p:cNvPr id="10" name="Content Placeholder 2"/>
          <p:cNvSpPr>
            <a:spLocks noGrp="1"/>
          </p:cNvSpPr>
          <p:nvPr>
            <p:ph sz="quarter" idx="13"/>
          </p:nvPr>
        </p:nvSpPr>
        <p:spPr>
          <a:xfrm>
            <a:off x="5044818" y="685801"/>
            <a:ext cx="6032804"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462" y="2709053"/>
            <a:ext cx="4125786" cy="2665533"/>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418445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685800"/>
            <a:ext cx="6343650" cy="2023252"/>
          </a:xfrm>
        </p:spPr>
        <p:txBody>
          <a:bodyPr anchor="b">
            <a:normAutofit/>
          </a:bodyPr>
          <a:lstStyle>
            <a:lvl1pPr algn="ctr">
              <a:defRPr sz="35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0413" y="1"/>
            <a:ext cx="3597209" cy="507153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23" y="2709053"/>
            <a:ext cx="6343649" cy="2362481"/>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7927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grpSp>
        <p:nvGrpSpPr>
          <p:cNvPr id="10" name="Group 9"/>
          <p:cNvGrpSpPr/>
          <p:nvPr/>
        </p:nvGrpSpPr>
        <p:grpSpPr>
          <a:xfrm>
            <a:off x="-25391" y="1"/>
            <a:ext cx="12002224"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623" y="685801"/>
            <a:ext cx="10394174"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622" y="2063396"/>
            <a:ext cx="10394175"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6183" y="5757334"/>
            <a:ext cx="3783614" cy="498470"/>
          </a:xfrm>
          <a:prstGeom prst="rect">
            <a:avLst/>
          </a:prstGeom>
        </p:spPr>
        <p:txBody>
          <a:bodyPr vert="horz" lIns="91440" tIns="45720" rIns="91440" bIns="45720" rtlCol="0" anchor="ctr"/>
          <a:lstStyle>
            <a:lvl1pPr algn="r">
              <a:defRPr sz="3199" cap="all" baseline="0">
                <a:solidFill>
                  <a:schemeClr val="accent1">
                    <a:lumMod val="50000"/>
                  </a:schemeClr>
                </a:solidFill>
              </a:defRPr>
            </a:lvl1pPr>
          </a:lstStyle>
          <a:p>
            <a:fld id="{9AFE8FB1-0A7A-443E-AAF7-31D4FA1AA312}" type="datetimeFigureOut">
              <a:rPr lang="en-US" smtClean="0"/>
              <a:pPr/>
              <a:t>1/6/2021</a:t>
            </a:fld>
            <a:endParaRPr lang="en-US" dirty="0"/>
          </a:p>
        </p:txBody>
      </p:sp>
      <p:sp>
        <p:nvSpPr>
          <p:cNvPr id="5" name="Footer Placeholder 4"/>
          <p:cNvSpPr>
            <a:spLocks noGrp="1"/>
          </p:cNvSpPr>
          <p:nvPr>
            <p:ph type="ftr" sz="quarter" idx="3"/>
          </p:nvPr>
        </p:nvSpPr>
        <p:spPr>
          <a:xfrm>
            <a:off x="685623" y="5757334"/>
            <a:ext cx="5498287" cy="498470"/>
          </a:xfrm>
          <a:prstGeom prst="rect">
            <a:avLst/>
          </a:prstGeom>
        </p:spPr>
        <p:txBody>
          <a:bodyPr vert="horz" lIns="91440" tIns="45720" rIns="91440" bIns="45720" rtlCol="0" anchor="ctr"/>
          <a:lstStyle>
            <a:lvl1pPr algn="l">
              <a:defRPr sz="3199"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5484" y="5757334"/>
            <a:ext cx="906950" cy="498470"/>
          </a:xfrm>
          <a:prstGeom prst="rect">
            <a:avLst/>
          </a:prstGeom>
        </p:spPr>
        <p:txBody>
          <a:bodyPr vert="horz" lIns="91440" tIns="45720" rIns="91440" bIns="45720" rtlCol="0" anchor="ctr"/>
          <a:lstStyle>
            <a:lvl1pPr algn="ctr">
              <a:defRPr sz="3199" cap="all" baseline="0">
                <a:solidFill>
                  <a:schemeClr val="accent1">
                    <a:lumMod val="50000"/>
                  </a:schemeClr>
                </a:solidFill>
              </a:defRPr>
            </a:lvl1p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433150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5398" kern="1200" cap="all" baseline="0">
          <a:solidFill>
            <a:schemeClr val="accent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60000"/>
        <a:buFont typeface="Arial" panose="020B0604020202020204" pitchFamily="34" charset="0"/>
        <a:buChar char="•"/>
        <a:defRPr sz="1999" kern="1200" cap="all" baseline="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799" kern="1200" cap="all"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0CkXZRvU16Y"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DIVERSITY</a:t>
            </a:r>
          </a:p>
        </p:txBody>
      </p:sp>
      <p:sp>
        <p:nvSpPr>
          <p:cNvPr id="3" name="Subtitle 2"/>
          <p:cNvSpPr>
            <a:spLocks noGrp="1"/>
          </p:cNvSpPr>
          <p:nvPr>
            <p:ph type="subTitle" idx="1"/>
          </p:nvPr>
        </p:nvSpPr>
        <p:spPr/>
        <p:txBody>
          <a:bodyPr/>
          <a:lstStyle/>
          <a:p>
            <a:r>
              <a:rPr lang="en-US" dirty="0"/>
              <a:t>Lesson Created by Christine Braun</a:t>
            </a:r>
          </a:p>
        </p:txBody>
      </p:sp>
      <p:pic>
        <p:nvPicPr>
          <p:cNvPr id="5" name="Picture 4">
            <a:extLst>
              <a:ext uri="{FF2B5EF4-FFF2-40B4-BE49-F238E27FC236}">
                <a16:creationId xmlns:a16="http://schemas.microsoft.com/office/drawing/2014/main" id="{5D775D11-D03E-47F2-8520-5B20275C65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16613">
            <a:off x="912812" y="1122176"/>
            <a:ext cx="3137218" cy="2560320"/>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152400"/>
            <a:ext cx="10394174" cy="1151965"/>
          </a:xfrm>
        </p:spPr>
        <p:txBody>
          <a:bodyPr/>
          <a:lstStyle/>
          <a:p>
            <a:r>
              <a:rPr lang="en-US" dirty="0"/>
              <a:t>Slide 1</a:t>
            </a:r>
          </a:p>
        </p:txBody>
      </p:sp>
      <p:sp>
        <p:nvSpPr>
          <p:cNvPr id="3" name="Rectangle 2">
            <a:extLst>
              <a:ext uri="{FF2B5EF4-FFF2-40B4-BE49-F238E27FC236}">
                <a16:creationId xmlns:a16="http://schemas.microsoft.com/office/drawing/2014/main" id="{5FEDFA9D-FDE3-4B76-83C6-62EE4FDC583F}"/>
              </a:ext>
            </a:extLst>
          </p:cNvPr>
          <p:cNvSpPr/>
          <p:nvPr/>
        </p:nvSpPr>
        <p:spPr>
          <a:xfrm>
            <a:off x="227012" y="1107028"/>
            <a:ext cx="11277600" cy="4470583"/>
          </a:xfrm>
          <a:prstGeom prst="rect">
            <a:avLst/>
          </a:prstGeom>
        </p:spPr>
        <p:txBody>
          <a:bodyPr wrap="square">
            <a:spAutoFit/>
          </a:bodyPr>
          <a:lstStyle/>
          <a:p>
            <a:r>
              <a:rPr lang="en-US" sz="2800" b="1" u="sng" dirty="0"/>
              <a:t>Artist Statement:</a:t>
            </a:r>
          </a:p>
          <a:p>
            <a:pPr>
              <a:lnSpc>
                <a:spcPct val="150000"/>
              </a:lnSpc>
            </a:pPr>
            <a:r>
              <a:rPr lang="en-US" sz="2900" dirty="0">
                <a:latin typeface="Calibri" panose="020F0502020204030204" pitchFamily="34" charset="0"/>
                <a:cs typeface="Calibri" panose="020F0502020204030204" pitchFamily="34" charset="0"/>
              </a:rPr>
              <a:t>“I created this piece to encourage kids (especially teenagers) to just be themselves. Embrace all of your differences, from your background, to your appearance, to where you come from. It’s what makes you who you are, and what makes you unique. The piece should inspire people to be comfortable with themselves and just be different, whatever that means to them.”</a:t>
            </a:r>
            <a:endParaRPr lang="en-US" sz="2900"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7519CD2-E43F-4EBC-BF11-D43A5EA9ED32}"/>
              </a:ext>
            </a:extLst>
          </p:cNvPr>
          <p:cNvSpPr txBox="1"/>
          <p:nvPr/>
        </p:nvSpPr>
        <p:spPr>
          <a:xfrm>
            <a:off x="2208212" y="451461"/>
            <a:ext cx="2552302" cy="646331"/>
          </a:xfrm>
          <a:prstGeom prst="rect">
            <a:avLst/>
          </a:prstGeom>
          <a:noFill/>
        </p:spPr>
        <p:txBody>
          <a:bodyPr wrap="none" rtlCol="0">
            <a:spAutoFit/>
          </a:bodyPr>
          <a:lstStyle/>
          <a:p>
            <a:pPr>
              <a:lnSpc>
                <a:spcPct val="90000"/>
              </a:lnSpc>
            </a:pPr>
            <a:r>
              <a:rPr lang="en-US" sz="4000" dirty="0"/>
              <a:t>DIVERSITY</a:t>
            </a:r>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7C24E-B130-46CC-9864-2BFC46D36E50}"/>
              </a:ext>
            </a:extLst>
          </p:cNvPr>
          <p:cNvSpPr>
            <a:spLocks noGrp="1"/>
          </p:cNvSpPr>
          <p:nvPr>
            <p:ph type="title"/>
          </p:nvPr>
        </p:nvSpPr>
        <p:spPr>
          <a:xfrm>
            <a:off x="684212" y="312738"/>
            <a:ext cx="10394174" cy="1151965"/>
          </a:xfrm>
        </p:spPr>
        <p:txBody>
          <a:bodyPr/>
          <a:lstStyle/>
          <a:p>
            <a:pPr algn="r"/>
            <a:r>
              <a:rPr lang="en-US" dirty="0"/>
              <a:t>Slide 2</a:t>
            </a:r>
          </a:p>
        </p:txBody>
      </p:sp>
      <p:sp>
        <p:nvSpPr>
          <p:cNvPr id="7" name="Rectangle 6">
            <a:extLst>
              <a:ext uri="{FF2B5EF4-FFF2-40B4-BE49-F238E27FC236}">
                <a16:creationId xmlns:a16="http://schemas.microsoft.com/office/drawing/2014/main" id="{4F27FC28-A9FD-46BF-8F30-27069BE70919}"/>
              </a:ext>
            </a:extLst>
          </p:cNvPr>
          <p:cNvSpPr/>
          <p:nvPr/>
        </p:nvSpPr>
        <p:spPr>
          <a:xfrm>
            <a:off x="8265723" y="2040345"/>
            <a:ext cx="3286313" cy="2062103"/>
          </a:xfrm>
          <a:prstGeom prst="rect">
            <a:avLst/>
          </a:prstGeom>
        </p:spPr>
        <p:txBody>
          <a:bodyPr wrap="square">
            <a:spAutoFit/>
          </a:bodyPr>
          <a:lstStyle/>
          <a:p>
            <a:pPr algn="ctr"/>
            <a:r>
              <a:rPr lang="en-US" sz="3200" dirty="0">
                <a:latin typeface="+mj-lt"/>
              </a:rPr>
              <a:t>Be </a:t>
            </a:r>
            <a:r>
              <a:rPr lang="en-US" sz="3200" dirty="0" err="1">
                <a:latin typeface="+mj-lt"/>
              </a:rPr>
              <a:t>Dif’rent</a:t>
            </a:r>
            <a:endParaRPr lang="en-US" sz="3200" dirty="0">
              <a:latin typeface="+mj-lt"/>
            </a:endParaRPr>
          </a:p>
          <a:p>
            <a:pPr algn="ctr"/>
            <a:r>
              <a:rPr lang="en-US" sz="3200" dirty="0">
                <a:latin typeface="+mj-lt"/>
              </a:rPr>
              <a:t>by: Corey Payne,</a:t>
            </a:r>
          </a:p>
          <a:p>
            <a:pPr algn="ctr"/>
            <a:r>
              <a:rPr lang="en-US" sz="3200" dirty="0">
                <a:latin typeface="+mj-lt"/>
              </a:rPr>
              <a:t>West Hartford, Connecticut</a:t>
            </a:r>
            <a:endParaRPr lang="en-US" sz="3200" i="0" dirty="0">
              <a:effectLst/>
              <a:latin typeface="+mj-lt"/>
            </a:endParaRPr>
          </a:p>
        </p:txBody>
      </p:sp>
      <p:pic>
        <p:nvPicPr>
          <p:cNvPr id="4" name="Picture 3">
            <a:extLst>
              <a:ext uri="{FF2B5EF4-FFF2-40B4-BE49-F238E27FC236}">
                <a16:creationId xmlns:a16="http://schemas.microsoft.com/office/drawing/2014/main" id="{1087DD2B-84A5-43F5-9F1D-56FF7AA21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12" y="76200"/>
            <a:ext cx="7315200" cy="5084064"/>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70A0853C-A18E-40F6-912C-0C45FA750854}"/>
              </a:ext>
            </a:extLst>
          </p:cNvPr>
          <p:cNvSpPr txBox="1"/>
          <p:nvPr/>
        </p:nvSpPr>
        <p:spPr>
          <a:xfrm>
            <a:off x="74612" y="5201080"/>
            <a:ext cx="10486332" cy="1200329"/>
          </a:xfrm>
          <a:prstGeom prst="rect">
            <a:avLst/>
          </a:prstGeom>
          <a:noFill/>
        </p:spPr>
        <p:txBody>
          <a:bodyPr wrap="none" rtlCol="0">
            <a:spAutoFit/>
          </a:bodyPr>
          <a:lstStyle/>
          <a:p>
            <a:r>
              <a:rPr lang="en-US" sz="2400" i="1" dirty="0"/>
              <a:t>“</a:t>
            </a:r>
            <a:r>
              <a:rPr lang="en-US" sz="2400" b="1" dirty="0"/>
              <a:t>Anyone can fit in, but it takes true courage to stand out.”</a:t>
            </a:r>
          </a:p>
          <a:p>
            <a:r>
              <a:rPr lang="en-US" sz="2400" b="1" dirty="0">
                <a:solidFill>
                  <a:schemeClr val="bg1"/>
                </a:solidFill>
              </a:rPr>
              <a:t>quote by: Emilia M., 7th Grade, Sarasota School of Arts &amp; Sciences, Sarasota, Florida</a:t>
            </a:r>
            <a:br>
              <a:rPr lang="en-US" sz="2400" b="1" dirty="0">
                <a:solidFill>
                  <a:schemeClr val="bg1"/>
                </a:solidFill>
              </a:rPr>
            </a:br>
            <a:r>
              <a:rPr lang="en-US" sz="2400" b="1" dirty="0">
                <a:solidFill>
                  <a:schemeClr val="bg1"/>
                </a:solidFill>
              </a:rPr>
              <a:t>Teacher: Brian Hubbard</a:t>
            </a:r>
          </a:p>
        </p:txBody>
      </p:sp>
    </p:spTree>
    <p:extLst>
      <p:ext uri="{BB962C8B-B14F-4D97-AF65-F5344CB8AC3E}">
        <p14:creationId xmlns:p14="http://schemas.microsoft.com/office/powerpoint/2010/main" val="327463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7C24E-B130-46CC-9864-2BFC46D36E50}"/>
              </a:ext>
            </a:extLst>
          </p:cNvPr>
          <p:cNvSpPr>
            <a:spLocks noGrp="1"/>
          </p:cNvSpPr>
          <p:nvPr>
            <p:ph type="title"/>
          </p:nvPr>
        </p:nvSpPr>
        <p:spPr/>
        <p:txBody>
          <a:bodyPr/>
          <a:lstStyle/>
          <a:p>
            <a:r>
              <a:rPr lang="en-US" dirty="0"/>
              <a:t>Slide 3</a:t>
            </a:r>
          </a:p>
        </p:txBody>
      </p:sp>
      <p:sp>
        <p:nvSpPr>
          <p:cNvPr id="3" name="Rectangle 2">
            <a:extLst>
              <a:ext uri="{FF2B5EF4-FFF2-40B4-BE49-F238E27FC236}">
                <a16:creationId xmlns:a16="http://schemas.microsoft.com/office/drawing/2014/main" id="{94B55F4C-B292-417E-B37D-BA8A44D407C1}"/>
              </a:ext>
            </a:extLst>
          </p:cNvPr>
          <p:cNvSpPr/>
          <p:nvPr/>
        </p:nvSpPr>
        <p:spPr>
          <a:xfrm>
            <a:off x="303212" y="1837766"/>
            <a:ext cx="2819400" cy="2369880"/>
          </a:xfrm>
          <a:prstGeom prst="rect">
            <a:avLst/>
          </a:prstGeom>
        </p:spPr>
        <p:txBody>
          <a:bodyPr wrap="square">
            <a:spAutoFit/>
          </a:bodyPr>
          <a:lstStyle/>
          <a:p>
            <a:r>
              <a:rPr lang="en-US" sz="2400" dirty="0"/>
              <a:t>Patterns &amp; Possibilities 1-6</a:t>
            </a:r>
          </a:p>
          <a:p>
            <a:r>
              <a:rPr lang="en-US" sz="2400" dirty="0"/>
              <a:t>by: Donavon Brutus, San Francisco, California</a:t>
            </a:r>
          </a:p>
          <a:p>
            <a:pPr algn="just"/>
            <a:endParaRPr lang="en-US" sz="2800" b="1" i="1" dirty="0">
              <a:effectLst/>
              <a:latin typeface="proxima-nova"/>
            </a:endParaRPr>
          </a:p>
        </p:txBody>
      </p:sp>
      <p:pic>
        <p:nvPicPr>
          <p:cNvPr id="9" name="Picture 8" descr="A picture containing text&#10;&#10;Description automatically generated">
            <a:extLst>
              <a:ext uri="{FF2B5EF4-FFF2-40B4-BE49-F238E27FC236}">
                <a16:creationId xmlns:a16="http://schemas.microsoft.com/office/drawing/2014/main" id="{17EA07FB-5D2B-48D6-AC00-2408624DB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829" y="183154"/>
            <a:ext cx="7082371" cy="4922246"/>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56D14A11-5E2B-4859-A7E1-E9B6A08607AE}"/>
              </a:ext>
            </a:extLst>
          </p:cNvPr>
          <p:cNvSpPr/>
          <p:nvPr/>
        </p:nvSpPr>
        <p:spPr>
          <a:xfrm>
            <a:off x="3198812" y="5181600"/>
            <a:ext cx="8150225" cy="1200329"/>
          </a:xfrm>
          <a:prstGeom prst="rect">
            <a:avLst/>
          </a:prstGeom>
        </p:spPr>
        <p:txBody>
          <a:bodyPr wrap="square">
            <a:spAutoFit/>
          </a:bodyPr>
          <a:lstStyle/>
          <a:p>
            <a:pPr algn="r"/>
            <a:r>
              <a:rPr lang="en-US" sz="2400" b="1" dirty="0">
                <a:solidFill>
                  <a:srgbClr val="000000"/>
                </a:solidFill>
                <a:latin typeface="+mj-lt"/>
              </a:rPr>
              <a:t>“Each of us is a vibrant thread in humanity’s tapestry.”</a:t>
            </a:r>
          </a:p>
          <a:p>
            <a:pPr algn="r"/>
            <a:r>
              <a:rPr lang="en-US" sz="2400" b="1" dirty="0">
                <a:solidFill>
                  <a:schemeClr val="bg1"/>
                </a:solidFill>
                <a:latin typeface="+mj-lt"/>
              </a:rPr>
              <a:t>quote by: Sowmya S., 11th Grade, Flower Mound High School, Flower Mound, Texas</a:t>
            </a:r>
            <a:endParaRPr lang="en-US" sz="2400" b="1" dirty="0">
              <a:solidFill>
                <a:schemeClr val="bg1"/>
              </a:solidFill>
              <a:effectLst/>
              <a:latin typeface="+mj-lt"/>
            </a:endParaRPr>
          </a:p>
        </p:txBody>
      </p:sp>
    </p:spTree>
    <p:extLst>
      <p:ext uri="{BB962C8B-B14F-4D97-AF65-F5344CB8AC3E}">
        <p14:creationId xmlns:p14="http://schemas.microsoft.com/office/powerpoint/2010/main" val="289738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10394174" cy="1151965"/>
          </a:xfrm>
        </p:spPr>
        <p:txBody>
          <a:bodyPr/>
          <a:lstStyle/>
          <a:p>
            <a:r>
              <a:rPr lang="en-US" dirty="0"/>
              <a:t>Slide 4</a:t>
            </a:r>
          </a:p>
        </p:txBody>
      </p:sp>
      <p:sp>
        <p:nvSpPr>
          <p:cNvPr id="3" name="Rectangle 2">
            <a:extLst>
              <a:ext uri="{FF2B5EF4-FFF2-40B4-BE49-F238E27FC236}">
                <a16:creationId xmlns:a16="http://schemas.microsoft.com/office/drawing/2014/main" id="{5FEDFA9D-FDE3-4B76-83C6-62EE4FDC583F}"/>
              </a:ext>
            </a:extLst>
          </p:cNvPr>
          <p:cNvSpPr/>
          <p:nvPr/>
        </p:nvSpPr>
        <p:spPr>
          <a:xfrm>
            <a:off x="227012" y="1103531"/>
            <a:ext cx="11125200" cy="4616648"/>
          </a:xfrm>
          <a:prstGeom prst="rect">
            <a:avLst/>
          </a:prstGeom>
        </p:spPr>
        <p:txBody>
          <a:bodyPr wrap="square">
            <a:spAutoFit/>
          </a:bodyPr>
          <a:lstStyle/>
          <a:p>
            <a:r>
              <a:rPr lang="en-US" sz="2800" b="1" u="sng" dirty="0"/>
              <a:t>Artist Statement: </a:t>
            </a:r>
          </a:p>
          <a:p>
            <a:pPr>
              <a:lnSpc>
                <a:spcPct val="150000"/>
              </a:lnSpc>
            </a:pPr>
            <a:r>
              <a:rPr lang="en-US" sz="3500" dirty="0">
                <a:latin typeface="Calibri" panose="020F0502020204030204" pitchFamily="34" charset="0"/>
                <a:cs typeface="Calibri" panose="020F0502020204030204" pitchFamily="34" charset="0"/>
              </a:rPr>
              <a:t>“No matter where we come from, we all have something in common: we all have hopes and dreams. Visually I represented not only diverse women, but also the patterns and art of their respective cultures.”</a:t>
            </a:r>
          </a:p>
          <a:p>
            <a:endParaRPr lang="en-US" sz="2800" b="1" u="sng" dirty="0"/>
          </a:p>
          <a:p>
            <a:r>
              <a:rPr lang="en-US" sz="2800" b="1" u="sng" dirty="0">
                <a:hlinkClick r:id="rId2"/>
              </a:rPr>
              <a:t>https://youtu.be/0CkXZRvU16Y</a:t>
            </a:r>
            <a:endParaRPr lang="en-US" sz="2800" b="1" u="sng" dirty="0"/>
          </a:p>
        </p:txBody>
      </p:sp>
      <p:sp>
        <p:nvSpPr>
          <p:cNvPr id="4" name="TextBox 3">
            <a:extLst>
              <a:ext uri="{FF2B5EF4-FFF2-40B4-BE49-F238E27FC236}">
                <a16:creationId xmlns:a16="http://schemas.microsoft.com/office/drawing/2014/main" id="{97519CD2-E43F-4EBC-BF11-D43A5EA9ED32}"/>
              </a:ext>
            </a:extLst>
          </p:cNvPr>
          <p:cNvSpPr txBox="1"/>
          <p:nvPr/>
        </p:nvSpPr>
        <p:spPr>
          <a:xfrm>
            <a:off x="2208212" y="457200"/>
            <a:ext cx="2552302" cy="646331"/>
          </a:xfrm>
          <a:prstGeom prst="rect">
            <a:avLst/>
          </a:prstGeom>
          <a:noFill/>
        </p:spPr>
        <p:txBody>
          <a:bodyPr wrap="none" rtlCol="0">
            <a:spAutoFit/>
          </a:bodyPr>
          <a:lstStyle/>
          <a:p>
            <a:pPr>
              <a:lnSpc>
                <a:spcPct val="90000"/>
              </a:lnSpc>
            </a:pPr>
            <a:r>
              <a:rPr lang="en-US" sz="4000" dirty="0"/>
              <a:t>DIVERSITY</a:t>
            </a:r>
          </a:p>
        </p:txBody>
      </p:sp>
    </p:spTree>
    <p:extLst>
      <p:ext uri="{BB962C8B-B14F-4D97-AF65-F5344CB8AC3E}">
        <p14:creationId xmlns:p14="http://schemas.microsoft.com/office/powerpoint/2010/main" val="94104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5FF5-4719-4E4A-BD70-A401D67576D8}"/>
              </a:ext>
            </a:extLst>
          </p:cNvPr>
          <p:cNvSpPr>
            <a:spLocks noGrp="1"/>
          </p:cNvSpPr>
          <p:nvPr>
            <p:ph type="title"/>
          </p:nvPr>
        </p:nvSpPr>
        <p:spPr>
          <a:xfrm>
            <a:off x="377036" y="609600"/>
            <a:ext cx="10394174" cy="1151965"/>
          </a:xfrm>
        </p:spPr>
        <p:txBody>
          <a:bodyPr/>
          <a:lstStyle/>
          <a:p>
            <a:r>
              <a:rPr lang="en-US" dirty="0"/>
              <a:t>Slide 5</a:t>
            </a:r>
          </a:p>
        </p:txBody>
      </p:sp>
      <p:sp>
        <p:nvSpPr>
          <p:cNvPr id="3" name="TextBox 2">
            <a:extLst>
              <a:ext uri="{FF2B5EF4-FFF2-40B4-BE49-F238E27FC236}">
                <a16:creationId xmlns:a16="http://schemas.microsoft.com/office/drawing/2014/main" id="{3AD88010-6939-4867-8881-5B2A938DBC3A}"/>
              </a:ext>
            </a:extLst>
          </p:cNvPr>
          <p:cNvSpPr txBox="1"/>
          <p:nvPr/>
        </p:nvSpPr>
        <p:spPr>
          <a:xfrm>
            <a:off x="377036" y="2057400"/>
            <a:ext cx="10958834" cy="3194721"/>
          </a:xfrm>
          <a:prstGeom prst="rect">
            <a:avLst/>
          </a:prstGeom>
          <a:noFill/>
        </p:spPr>
        <p:txBody>
          <a:bodyPr wrap="none" rtlCol="0">
            <a:spAutoFit/>
          </a:bodyPr>
          <a:lstStyle/>
          <a:p>
            <a:pPr>
              <a:lnSpc>
                <a:spcPct val="90000"/>
              </a:lnSpc>
            </a:pPr>
            <a:r>
              <a:rPr lang="en-US" sz="3200" dirty="0"/>
              <a:t>ACTIVITY – Personal Identity Wheel</a:t>
            </a:r>
          </a:p>
          <a:p>
            <a:pPr>
              <a:lnSpc>
                <a:spcPct val="90000"/>
              </a:lnSpc>
            </a:pPr>
            <a:endParaRPr lang="en-US" sz="3200" dirty="0"/>
          </a:p>
          <a:p>
            <a:pPr>
              <a:lnSpc>
                <a:spcPct val="90000"/>
              </a:lnSpc>
            </a:pPr>
            <a:r>
              <a:rPr lang="en-US" sz="3200" dirty="0"/>
              <a:t>Take 10 minutes to fill out the wheel.  We will come together as a </a:t>
            </a:r>
          </a:p>
          <a:p>
            <a:pPr>
              <a:lnSpc>
                <a:spcPct val="90000"/>
              </a:lnSpc>
            </a:pPr>
            <a:r>
              <a:rPr lang="en-US" sz="3200" dirty="0"/>
              <a:t>class to see what we have in common and what may be some </a:t>
            </a:r>
          </a:p>
          <a:p>
            <a:pPr>
              <a:lnSpc>
                <a:spcPct val="90000"/>
              </a:lnSpc>
            </a:pPr>
            <a:r>
              <a:rPr lang="en-US" sz="3200" dirty="0"/>
              <a:t>of our differences. </a:t>
            </a:r>
          </a:p>
          <a:p>
            <a:pPr>
              <a:lnSpc>
                <a:spcPct val="90000"/>
              </a:lnSpc>
            </a:pPr>
            <a:endParaRPr lang="en-US" sz="3200" dirty="0"/>
          </a:p>
          <a:p>
            <a:pPr>
              <a:lnSpc>
                <a:spcPct val="90000"/>
              </a:lnSpc>
            </a:pPr>
            <a:endParaRPr lang="en-US" sz="3200" dirty="0"/>
          </a:p>
        </p:txBody>
      </p:sp>
    </p:spTree>
    <p:extLst>
      <p:ext uri="{BB962C8B-B14F-4D97-AF65-F5344CB8AC3E}">
        <p14:creationId xmlns:p14="http://schemas.microsoft.com/office/powerpoint/2010/main" val="148470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1" name="Picture 11">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grpSp>
        <p:nvGrpSpPr>
          <p:cNvPr id="22" name="Group 13">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0" y="0"/>
            <a:ext cx="12002223" cy="6644081"/>
            <a:chOff x="-25397" y="0"/>
            <a:chExt cx="12005350" cy="6644081"/>
          </a:xfrm>
        </p:grpSpPr>
        <p:sp useBgFill="1">
          <p:nvSpPr>
            <p:cNvPr id="15" name="Rectangle 14">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6"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7" name="Rectangle 16">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6EA5FF5-4719-4E4A-BD70-A401D67576D8}"/>
              </a:ext>
            </a:extLst>
          </p:cNvPr>
          <p:cNvSpPr>
            <a:spLocks noGrp="1"/>
          </p:cNvSpPr>
          <p:nvPr>
            <p:ph type="title"/>
          </p:nvPr>
        </p:nvSpPr>
        <p:spPr>
          <a:xfrm>
            <a:off x="6554646" y="571500"/>
            <a:ext cx="4525149" cy="1266265"/>
          </a:xfrm>
        </p:spPr>
        <p:txBody>
          <a:bodyPr vert="horz" lIns="91440" tIns="45720" rIns="91440" bIns="45720" rtlCol="0" anchor="ctr">
            <a:normAutofit/>
          </a:bodyPr>
          <a:lstStyle/>
          <a:p>
            <a:pPr defTabSz="914400"/>
            <a:r>
              <a:rPr lang="en-US" sz="4400"/>
              <a:t>Slide 6</a:t>
            </a:r>
          </a:p>
        </p:txBody>
      </p:sp>
      <p:sp>
        <p:nvSpPr>
          <p:cNvPr id="23" name="Rectangle 18">
            <a:extLst>
              <a:ext uri="{FF2B5EF4-FFF2-40B4-BE49-F238E27FC236}">
                <a16:creationId xmlns:a16="http://schemas.microsoft.com/office/drawing/2014/main" id="{0276CF47-78D1-45D4-B8A5-05DD68D9F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109" y="457200"/>
            <a:ext cx="5587970"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AE84644-2ACF-4069-AACD-F0471BE5A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12" y="1314226"/>
            <a:ext cx="5098536" cy="2969897"/>
          </a:xfrm>
          <a:prstGeom prst="rect">
            <a:avLst/>
          </a:prstGeom>
        </p:spPr>
      </p:pic>
      <p:sp>
        <p:nvSpPr>
          <p:cNvPr id="7" name="TextBox 6">
            <a:extLst>
              <a:ext uri="{FF2B5EF4-FFF2-40B4-BE49-F238E27FC236}">
                <a16:creationId xmlns:a16="http://schemas.microsoft.com/office/drawing/2014/main" id="{8A1B5D8C-8DB1-4167-B207-1624A8234522}"/>
              </a:ext>
            </a:extLst>
          </p:cNvPr>
          <p:cNvSpPr txBox="1"/>
          <p:nvPr/>
        </p:nvSpPr>
        <p:spPr>
          <a:xfrm>
            <a:off x="6554646" y="1673612"/>
            <a:ext cx="4802309" cy="3072290"/>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60000"/>
              <a:buFont typeface="Arial" panose="020B0604020202020204" pitchFamily="34" charset="0"/>
              <a:buChar char="•"/>
            </a:pPr>
            <a:r>
              <a:rPr lang="en-US" sz="2400" cap="all" dirty="0"/>
              <a:t>How diverse is our classroom?</a:t>
            </a:r>
            <a:br>
              <a:rPr lang="en-US" sz="2400" cap="all" dirty="0"/>
            </a:br>
            <a:r>
              <a:rPr lang="en-US" sz="2400" cap="all" dirty="0"/>
              <a:t>  </a:t>
            </a:r>
          </a:p>
          <a:p>
            <a:pPr indent="-228600" defTabSz="914400">
              <a:lnSpc>
                <a:spcPct val="120000"/>
              </a:lnSpc>
              <a:spcAft>
                <a:spcPts val="600"/>
              </a:spcAft>
              <a:buClr>
                <a:schemeClr val="accent1"/>
              </a:buClr>
              <a:buSzPct val="160000"/>
              <a:buFont typeface="Arial" panose="020B0604020202020204" pitchFamily="34" charset="0"/>
              <a:buChar char="•"/>
            </a:pPr>
            <a:r>
              <a:rPr lang="en-US" sz="2400" cap="all" dirty="0"/>
              <a:t>How do your personal identities influence your sense of belonging in the classroom?  City?  State?  Country?</a:t>
            </a:r>
          </a:p>
        </p:txBody>
      </p:sp>
    </p:spTree>
    <p:extLst>
      <p:ext uri="{BB962C8B-B14F-4D97-AF65-F5344CB8AC3E}">
        <p14:creationId xmlns:p14="http://schemas.microsoft.com/office/powerpoint/2010/main" val="156009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308</Words>
  <Application>Microsoft Office PowerPoint</Application>
  <PresentationFormat>Custom</PresentationFormat>
  <Paragraphs>32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Corbel</vt:lpstr>
      <vt:lpstr>Impact</vt:lpstr>
      <vt:lpstr>proxima-nova</vt:lpstr>
      <vt:lpstr>Main Event</vt:lpstr>
      <vt:lpstr>DIVERSITY</vt:lpstr>
      <vt:lpstr>Slide 1</vt:lpstr>
      <vt:lpstr>Slide 2</vt:lpstr>
      <vt:lpstr>Slide 3</vt:lpstr>
      <vt:lpstr>Slide 4</vt:lpstr>
      <vt:lpstr>Slide 5</vt:lpstr>
      <vt:lpstr>Slide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dc:title>
  <dc:creator>Braun Christine</dc:creator>
  <cp:lastModifiedBy>Ben Jewell-Plocher</cp:lastModifiedBy>
  <cp:revision>3</cp:revision>
  <dcterms:created xsi:type="dcterms:W3CDTF">2021-01-01T19:59:37Z</dcterms:created>
  <dcterms:modified xsi:type="dcterms:W3CDTF">2021-01-06T21:43:58Z</dcterms:modified>
</cp:coreProperties>
</file>