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handoutMasterIdLst>
    <p:handoutMasterId r:id="rId11"/>
  </p:handoutMasterIdLst>
  <p:sldIdLst>
    <p:sldId id="256" r:id="rId2"/>
    <p:sldId id="279" r:id="rId3"/>
    <p:sldId id="276" r:id="rId4"/>
    <p:sldId id="268" r:id="rId5"/>
    <p:sldId id="261" r:id="rId6"/>
    <p:sldId id="277" r:id="rId7"/>
    <p:sldId id="278" r:id="rId8"/>
    <p:sldId id="272" r:id="rId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599" autoAdjust="0"/>
  </p:normalViewPr>
  <p:slideViewPr>
    <p:cSldViewPr>
      <p:cViewPr varScale="1">
        <p:scale>
          <a:sx n="83" d="100"/>
          <a:sy n="83" d="100"/>
        </p:scale>
        <p:origin x="614" y="91"/>
      </p:cViewPr>
      <p:guideLst>
        <p:guide pos="3839"/>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1/6/2021</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1/6/2021</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sp useBgFill="1">
        <p:nvSpPr>
          <p:cNvPr id="12" name="Freeform 11"/>
          <p:cNvSpPr/>
          <p:nvPr/>
        </p:nvSpPr>
        <p:spPr>
          <a:xfrm>
            <a:off x="-15871" y="1"/>
            <a:ext cx="11680767"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1132630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8717308"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758" y="293317"/>
            <a:ext cx="1136415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0969" y="662656"/>
            <a:ext cx="9752647" cy="2766528"/>
          </a:xfrm>
        </p:spPr>
        <p:txBody>
          <a:bodyPr anchor="b">
            <a:normAutofit/>
          </a:bodyPr>
          <a:lstStyle>
            <a:lvl1pPr algn="r">
              <a:defRPr sz="7998"/>
            </a:lvl1pPr>
          </a:lstStyle>
          <a:p>
            <a:r>
              <a:rPr lang="en-US"/>
              <a:t>Click to edit Master title style</a:t>
            </a:r>
            <a:endParaRPr lang="en-US" dirty="0"/>
          </a:p>
        </p:txBody>
      </p:sp>
      <p:sp>
        <p:nvSpPr>
          <p:cNvPr id="3" name="Subtitle 2"/>
          <p:cNvSpPr>
            <a:spLocks noGrp="1"/>
          </p:cNvSpPr>
          <p:nvPr>
            <p:ph type="subTitle" idx="1"/>
          </p:nvPr>
        </p:nvSpPr>
        <p:spPr>
          <a:xfrm rot="21420000">
            <a:off x="982806" y="3505210"/>
            <a:ext cx="9752647" cy="550333"/>
          </a:xfrm>
        </p:spPr>
        <p:txBody>
          <a:bodyPr anchor="t">
            <a:noAutofit/>
          </a:bodyPr>
          <a:lstStyle>
            <a:lvl1pPr marL="0" indent="0" algn="r">
              <a:buNone/>
              <a:defRPr sz="2799">
                <a:solidFill>
                  <a:schemeClr val="bg1">
                    <a:lumMod val="50000"/>
                  </a:schemeClr>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7253" y="4578463"/>
            <a:ext cx="6142053" cy="1163112"/>
          </a:xfrm>
        </p:spPr>
        <p:txBody>
          <a:bodyPr/>
          <a:lstStyle>
            <a:lvl1pPr algn="ctr">
              <a:defRPr sz="5398">
                <a:solidFill>
                  <a:schemeClr val="accent1">
                    <a:lumMod val="50000"/>
                  </a:schemeClr>
                </a:solidFill>
              </a:defRPr>
            </a:lvl1pPr>
          </a:lstStyle>
          <a:p>
            <a:fld id="{F7AFFB9B-9FB8-469E-96F9-4D32314110B6}" type="datetimeFigureOut">
              <a:rPr lang="en-US" dirty="0"/>
              <a:t>1/6/2021</a:t>
            </a:fld>
            <a:endParaRPr lang="en-US" dirty="0"/>
          </a:p>
        </p:txBody>
      </p:sp>
      <p:sp>
        <p:nvSpPr>
          <p:cNvPr id="5" name="Footer Placeholder 4"/>
          <p:cNvSpPr>
            <a:spLocks noGrp="1"/>
          </p:cNvSpPr>
          <p:nvPr>
            <p:ph type="ftr" sz="quarter" idx="11"/>
          </p:nvPr>
        </p:nvSpPr>
        <p:spPr>
          <a:xfrm rot="21420000">
            <a:off x="-5558" y="4883024"/>
            <a:ext cx="4046185" cy="1195538"/>
          </a:xfrm>
        </p:spPr>
        <p:txBody>
          <a:bodyPr vert="horz" lIns="91440" tIns="45720" rIns="91440" bIns="45720" rtlCol="0" anchor="ctr"/>
          <a:lstStyle>
            <a:lvl1pPr algn="r">
              <a:defRPr lang="en-US" sz="5398" dirty="0"/>
            </a:lvl1pPr>
          </a:lstStyle>
          <a:p>
            <a:endParaRPr lang="en-US" dirty="0"/>
          </a:p>
        </p:txBody>
      </p:sp>
      <p:sp>
        <p:nvSpPr>
          <p:cNvPr id="6" name="Slide Number Placeholder 5"/>
          <p:cNvSpPr>
            <a:spLocks noGrp="1"/>
          </p:cNvSpPr>
          <p:nvPr>
            <p:ph type="sldNum" sz="quarter" idx="12"/>
          </p:nvPr>
        </p:nvSpPr>
        <p:spPr>
          <a:xfrm rot="21420000">
            <a:off x="9849192" y="3832648"/>
            <a:ext cx="906950" cy="498470"/>
          </a:xfrm>
        </p:spPr>
        <p:txBody>
          <a:bodyPr/>
          <a:lstStyle>
            <a:lvl1pPr>
              <a:defRPr sz="2399">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0286" y="5111356"/>
            <a:ext cx="515252"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40351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4106333"/>
            <a:ext cx="10392001" cy="588846"/>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623" y="685800"/>
            <a:ext cx="10389807" cy="319490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01" y="4702923"/>
            <a:ext cx="10392021" cy="682472"/>
          </a:xfrm>
        </p:spPr>
        <p:txBody>
          <a:bodyPr anchor="t"/>
          <a:lstStyle>
            <a:lvl1pPr marL="0" indent="0" algn="l">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855813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4194" cy="3194903"/>
          </a:xfrm>
        </p:spPr>
        <p:txBody>
          <a:bodyPr anchor="ctr">
            <a:normAutofit/>
          </a:bodyPr>
          <a:lstStyle>
            <a:lvl1pPr algn="ctr">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01" y="4106333"/>
            <a:ext cx="10392022" cy="1273606"/>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9247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440" y="685800"/>
            <a:ext cx="9522540" cy="2916704"/>
          </a:xfrm>
        </p:spPr>
        <p:txBody>
          <a:bodyPr anchor="ctr">
            <a:normAutofit/>
          </a:bodyPr>
          <a:lstStyle>
            <a:lvl1pPr algn="ctr">
              <a:defRPr sz="4799"/>
            </a:lvl1pPr>
          </a:lstStyle>
          <a:p>
            <a:r>
              <a:rPr lang="en-US"/>
              <a:t>Click to edit Master title style</a:t>
            </a:r>
            <a:endParaRPr lang="en-US" dirty="0"/>
          </a:p>
        </p:txBody>
      </p:sp>
      <p:sp>
        <p:nvSpPr>
          <p:cNvPr id="12" name="Text Placeholder 3"/>
          <p:cNvSpPr>
            <a:spLocks noGrp="1"/>
          </p:cNvSpPr>
          <p:nvPr>
            <p:ph type="body" sz="half" idx="13"/>
          </p:nvPr>
        </p:nvSpPr>
        <p:spPr>
          <a:xfrm>
            <a:off x="1549860" y="3610032"/>
            <a:ext cx="8665699" cy="377768"/>
          </a:xfrm>
        </p:spPr>
        <p:txBody>
          <a:bodyPr anchor="t">
            <a:normAutofit/>
          </a:bodyPr>
          <a:lstStyle>
            <a:lvl1pPr marL="0" indent="0" algn="r">
              <a:buNone/>
              <a:defRPr sz="1400">
                <a:solidFill>
                  <a:schemeClr val="tx1">
                    <a:lumMod val="50000"/>
                    <a:lumOff val="50000"/>
                  </a:schemeClr>
                </a:solidFill>
              </a:defRPr>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623" y="4106334"/>
            <a:ext cx="10394174" cy="1268252"/>
          </a:xfrm>
        </p:spPr>
        <p:txBody>
          <a:bodyPr anchor="ctr">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
        <p:nvSpPr>
          <p:cNvPr id="13" name="TextBox 12"/>
          <p:cNvSpPr txBox="1"/>
          <p:nvPr/>
        </p:nvSpPr>
        <p:spPr>
          <a:xfrm>
            <a:off x="685623" y="892628"/>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998" dirty="0">
                <a:solidFill>
                  <a:schemeClr val="tx1"/>
                </a:solidFill>
                <a:effectLst/>
              </a:rPr>
              <a:t>“</a:t>
            </a:r>
          </a:p>
        </p:txBody>
      </p:sp>
      <p:sp>
        <p:nvSpPr>
          <p:cNvPr id="14" name="TextBox 13"/>
          <p:cNvSpPr txBox="1"/>
          <p:nvPr/>
        </p:nvSpPr>
        <p:spPr>
          <a:xfrm>
            <a:off x="10470356" y="2922827"/>
            <a:ext cx="609441" cy="584776"/>
          </a:xfrm>
          <a:prstGeom prst="rect">
            <a:avLst/>
          </a:prstGeom>
        </p:spPr>
        <p:txBody>
          <a:bodyPr vert="horz" lIns="91416" tIns="45708" rIns="91416" bIns="4570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998" dirty="0">
                <a:solidFill>
                  <a:schemeClr val="tx1"/>
                </a:solidFill>
                <a:effectLst/>
              </a:rPr>
              <a:t>”</a:t>
            </a:r>
          </a:p>
        </p:txBody>
      </p:sp>
    </p:spTree>
    <p:extLst>
      <p:ext uri="{BB962C8B-B14F-4D97-AF65-F5344CB8AC3E}">
        <p14:creationId xmlns:p14="http://schemas.microsoft.com/office/powerpoint/2010/main" val="1096812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622" y="1723855"/>
            <a:ext cx="10392000" cy="2511835"/>
          </a:xfrm>
        </p:spPr>
        <p:txBody>
          <a:bodyPr anchor="b">
            <a:normAutofit/>
          </a:bodyPr>
          <a:lstStyle>
            <a:lvl1pPr algn="l">
              <a:defRPr sz="4799"/>
            </a:lvl1pPr>
          </a:lstStyle>
          <a:p>
            <a:r>
              <a:rPr lang="en-US"/>
              <a:t>Click to edit Master title style</a:t>
            </a:r>
            <a:endParaRPr lang="en-US" dirty="0"/>
          </a:p>
        </p:txBody>
      </p:sp>
      <p:sp>
        <p:nvSpPr>
          <p:cNvPr id="4" name="Text Placeholder 3"/>
          <p:cNvSpPr>
            <a:spLocks noGrp="1"/>
          </p:cNvSpPr>
          <p:nvPr>
            <p:ph type="body" sz="half" idx="2"/>
          </p:nvPr>
        </p:nvSpPr>
        <p:spPr>
          <a:xfrm>
            <a:off x="685622" y="4247468"/>
            <a:ext cx="10392000" cy="1140644"/>
          </a:xfrm>
        </p:spPr>
        <p:txBody>
          <a:bodyPr anchor="t">
            <a:normAutofit/>
          </a:bodyPr>
          <a:lstStyle>
            <a:lvl1pPr marL="0" indent="0" algn="l">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1446346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623" y="685801"/>
            <a:ext cx="10391999"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623"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623"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3519"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3518"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68356" y="2063395"/>
            <a:ext cx="3309266" cy="576262"/>
          </a:xfrm>
        </p:spPr>
        <p:txBody>
          <a:bodyPr anchor="b">
            <a:noAutofit/>
          </a:bodyPr>
          <a:lstStyle>
            <a:lvl1pPr marL="0" indent="0" algn="ctr">
              <a:lnSpc>
                <a:spcPct val="90000"/>
              </a:lnSpc>
              <a:buNone/>
              <a:defRPr sz="23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68356" y="2639658"/>
            <a:ext cx="3309266" cy="2734928"/>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963241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623" y="685801"/>
            <a:ext cx="10394174"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660"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601" y="2063396"/>
            <a:ext cx="330926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660" y="4389288"/>
            <a:ext cx="3309266" cy="985299"/>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6307"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4896" y="2063396"/>
            <a:ext cx="330926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4896" y="4389286"/>
            <a:ext cx="3309266" cy="985300"/>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6921" y="3813025"/>
            <a:ext cx="3309266" cy="576262"/>
          </a:xfrm>
        </p:spPr>
        <p:txBody>
          <a:bodyPr anchor="b">
            <a:noAutofit/>
          </a:bodyPr>
          <a:lstStyle>
            <a:lvl1pPr marL="0" indent="0" algn="ctr">
              <a:lnSpc>
                <a:spcPct val="90000"/>
              </a:lnSpc>
              <a:buNone/>
              <a:defRPr sz="21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6796" y="2063394"/>
            <a:ext cx="330926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6796" y="4389284"/>
            <a:ext cx="3309266" cy="985302"/>
          </a:xfrm>
        </p:spPr>
        <p:txBody>
          <a:bodyPr anchor="t">
            <a:normAutofit/>
          </a:bodyPr>
          <a:lstStyle>
            <a:lvl1pPr marL="0" indent="0" algn="ctr">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715915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622" y="2063396"/>
            <a:ext cx="10392000"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1798407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566" y="685801"/>
            <a:ext cx="226405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622" y="685801"/>
            <a:ext cx="7902373"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649976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2" y="2063396"/>
            <a:ext cx="10392000"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611364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623" y="685801"/>
            <a:ext cx="10392000" cy="3193487"/>
          </a:xfrm>
        </p:spPr>
        <p:txBody>
          <a:bodyPr anchor="b">
            <a:normAutofit/>
          </a:bodyPr>
          <a:lstStyle>
            <a:lvl1pPr algn="l">
              <a:defRPr sz="5398"/>
            </a:lvl1pPr>
          </a:lstStyle>
          <a:p>
            <a:r>
              <a:rPr lang="en-US"/>
              <a:t>Click to edit Master title style</a:t>
            </a:r>
            <a:endParaRPr lang="en-US" dirty="0"/>
          </a:p>
        </p:txBody>
      </p:sp>
      <p:sp>
        <p:nvSpPr>
          <p:cNvPr id="3" name="Text Placeholder 2"/>
          <p:cNvSpPr>
            <a:spLocks noGrp="1"/>
          </p:cNvSpPr>
          <p:nvPr>
            <p:ph type="body" idx="1"/>
          </p:nvPr>
        </p:nvSpPr>
        <p:spPr>
          <a:xfrm>
            <a:off x="685623" y="3742267"/>
            <a:ext cx="10392000" cy="1639614"/>
          </a:xfrm>
        </p:spPr>
        <p:txBody>
          <a:bodyPr anchor="t">
            <a:normAutofit/>
          </a:bodyPr>
          <a:lstStyle>
            <a:lvl1pPr marL="0" indent="0" algn="l">
              <a:buNone/>
              <a:defRPr sz="1999">
                <a:solidFill>
                  <a:schemeClr val="bg1">
                    <a:lumMod val="50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63676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4174"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621" y="2063396"/>
            <a:ext cx="5087389"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2410" y="2063396"/>
            <a:ext cx="5085213"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3592781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623" y="685800"/>
            <a:ext cx="10392000"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117" y="2063396"/>
            <a:ext cx="4854893"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623" y="2861733"/>
            <a:ext cx="5087387"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6572" y="2063396"/>
            <a:ext cx="4863224" cy="679994"/>
          </a:xfrm>
        </p:spPr>
        <p:txBody>
          <a:bodyPr anchor="b">
            <a:noAutofit/>
          </a:bodyPr>
          <a:lstStyle>
            <a:lvl1pPr marL="0" indent="0">
              <a:lnSpc>
                <a:spcPct val="90000"/>
              </a:lnSpc>
              <a:buNone/>
              <a:defRPr sz="2599" b="0">
                <a:solidFill>
                  <a:schemeClr val="accent1"/>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2408" y="2861733"/>
            <a:ext cx="5087388"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6328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286910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170511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463" y="685800"/>
            <a:ext cx="4125785" cy="2023252"/>
          </a:xfrm>
        </p:spPr>
        <p:txBody>
          <a:bodyPr anchor="b">
            <a:normAutofit/>
          </a:bodyPr>
          <a:lstStyle>
            <a:lvl1pPr algn="ctr">
              <a:defRPr sz="3599"/>
            </a:lvl1pPr>
          </a:lstStyle>
          <a:p>
            <a:r>
              <a:rPr lang="en-US"/>
              <a:t>Click to edit Master title style</a:t>
            </a:r>
            <a:endParaRPr lang="en-US" dirty="0"/>
          </a:p>
        </p:txBody>
      </p:sp>
      <p:sp>
        <p:nvSpPr>
          <p:cNvPr id="10" name="Content Placeholder 2"/>
          <p:cNvSpPr>
            <a:spLocks noGrp="1"/>
          </p:cNvSpPr>
          <p:nvPr>
            <p:ph sz="quarter" idx="13"/>
          </p:nvPr>
        </p:nvSpPr>
        <p:spPr>
          <a:xfrm>
            <a:off x="5044818" y="685801"/>
            <a:ext cx="6032804"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462" y="2709053"/>
            <a:ext cx="4125786" cy="2665533"/>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pPr/>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184452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621" y="685800"/>
            <a:ext cx="6343650" cy="2023252"/>
          </a:xfrm>
        </p:spPr>
        <p:txBody>
          <a:bodyPr anchor="b">
            <a:normAutofit/>
          </a:bodyPr>
          <a:lstStyle>
            <a:lvl1pPr algn="ctr">
              <a:defRPr sz="3599"/>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0413" y="1"/>
            <a:ext cx="3597209" cy="5071533"/>
          </a:xfrm>
          <a:ln w="57150" cmpd="thinThick">
            <a:solidFill>
              <a:schemeClr val="bg1">
                <a:lumMod val="50000"/>
              </a:schemeClr>
            </a:solidFill>
            <a:miter lim="800000"/>
          </a:ln>
        </p:spPr>
        <p:txBody>
          <a:bodyPr anchor="t"/>
          <a:lstStyle>
            <a:lvl1pPr marL="0" indent="0" algn="ctr">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685623" y="2709053"/>
            <a:ext cx="6343649" cy="2362481"/>
          </a:xfrm>
        </p:spPr>
        <p:txBody>
          <a:bodyPr anchor="t">
            <a:normAutofit/>
          </a:bodyPr>
          <a:lstStyle>
            <a:lvl1pPr marL="0" indent="0" algn="ctr">
              <a:buNone/>
              <a:defRPr sz="17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smtClean="0"/>
              <a:t>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7927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10" name="Group 9"/>
          <p:cNvGrpSpPr/>
          <p:nvPr/>
        </p:nvGrpSpPr>
        <p:grpSpPr>
          <a:xfrm>
            <a:off x="-25391" y="1"/>
            <a:ext cx="12002224"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623" y="685801"/>
            <a:ext cx="10394174"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622" y="2063396"/>
            <a:ext cx="10394175"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6183" y="5757334"/>
            <a:ext cx="3783614" cy="498470"/>
          </a:xfrm>
          <a:prstGeom prst="rect">
            <a:avLst/>
          </a:prstGeom>
        </p:spPr>
        <p:txBody>
          <a:bodyPr vert="horz" lIns="91440" tIns="45720" rIns="91440" bIns="45720" rtlCol="0" anchor="ctr"/>
          <a:lstStyle>
            <a:lvl1pPr algn="r">
              <a:defRPr sz="3199" cap="all" baseline="0">
                <a:solidFill>
                  <a:schemeClr val="accent1">
                    <a:lumMod val="50000"/>
                  </a:schemeClr>
                </a:solidFill>
              </a:defRPr>
            </a:lvl1pPr>
          </a:lstStyle>
          <a:p>
            <a:fld id="{9AFE8FB1-0A7A-443E-AAF7-31D4FA1AA312}" type="datetimeFigureOut">
              <a:rPr lang="en-US" smtClean="0"/>
              <a:pPr/>
              <a:t>1/6/2021</a:t>
            </a:fld>
            <a:endParaRPr lang="en-US" dirty="0"/>
          </a:p>
        </p:txBody>
      </p:sp>
      <p:sp>
        <p:nvSpPr>
          <p:cNvPr id="5" name="Footer Placeholder 4"/>
          <p:cNvSpPr>
            <a:spLocks noGrp="1"/>
          </p:cNvSpPr>
          <p:nvPr>
            <p:ph type="ftr" sz="quarter" idx="3"/>
          </p:nvPr>
        </p:nvSpPr>
        <p:spPr>
          <a:xfrm>
            <a:off x="685623" y="5757334"/>
            <a:ext cx="5498287" cy="498470"/>
          </a:xfrm>
          <a:prstGeom prst="rect">
            <a:avLst/>
          </a:prstGeom>
        </p:spPr>
        <p:txBody>
          <a:bodyPr vert="horz" lIns="91440" tIns="45720" rIns="91440" bIns="45720" rtlCol="0" anchor="ctr"/>
          <a:lstStyle>
            <a:lvl1pPr algn="l">
              <a:defRPr sz="3199"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5484" y="5757334"/>
            <a:ext cx="906950" cy="498470"/>
          </a:xfrm>
          <a:prstGeom prst="rect">
            <a:avLst/>
          </a:prstGeom>
        </p:spPr>
        <p:txBody>
          <a:bodyPr vert="horz" lIns="91440" tIns="45720" rIns="91440" bIns="45720" rtlCol="0" anchor="ctr"/>
          <a:lstStyle>
            <a:lvl1pPr algn="ctr">
              <a:defRPr sz="3199" cap="all" baseline="0">
                <a:solidFill>
                  <a:schemeClr val="accent1">
                    <a:lumMod val="50000"/>
                  </a:schemeClr>
                </a:solidFill>
              </a:defRPr>
            </a:lvl1pPr>
          </a:lstStyle>
          <a:p>
            <a:fld id="{25BA54BD-C84D-46CE-8B72-31BFB26ABA43}" type="slidenum">
              <a:rPr lang="en-US" smtClean="0"/>
              <a:pPr/>
              <a:t>‹#›</a:t>
            </a:fld>
            <a:endParaRPr lang="en-US" dirty="0"/>
          </a:p>
        </p:txBody>
      </p:sp>
    </p:spTree>
    <p:extLst>
      <p:ext uri="{BB962C8B-B14F-4D97-AF65-F5344CB8AC3E}">
        <p14:creationId xmlns:p14="http://schemas.microsoft.com/office/powerpoint/2010/main" val="43315099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126" rtl="0" eaLnBrk="1" latinLnBrk="0" hangingPunct="1">
        <a:lnSpc>
          <a:spcPct val="90000"/>
        </a:lnSpc>
        <a:spcBef>
          <a:spcPct val="0"/>
        </a:spcBef>
        <a:buNone/>
        <a:defRPr sz="5398" kern="1200" cap="all" baseline="0">
          <a:solidFill>
            <a:schemeClr val="accent1"/>
          </a:solidFill>
          <a:effectLst/>
          <a:latin typeface="+mj-lt"/>
          <a:ea typeface="+mj-ea"/>
          <a:cs typeface="+mj-cs"/>
        </a:defRPr>
      </a:lvl1pPr>
    </p:titleStyle>
    <p:bodyStyle>
      <a:lvl1pPr marL="228531" indent="-228531" algn="l" defTabSz="914126" rtl="0" eaLnBrk="1" latinLnBrk="0" hangingPunct="1">
        <a:lnSpc>
          <a:spcPct val="120000"/>
        </a:lnSpc>
        <a:spcBef>
          <a:spcPts val="1000"/>
        </a:spcBef>
        <a:buClr>
          <a:schemeClr val="accent1"/>
        </a:buClr>
        <a:buSzPct val="160000"/>
        <a:buFont typeface="Arial" panose="020B0604020202020204" pitchFamily="34" charset="0"/>
        <a:buChar char="•"/>
        <a:defRPr sz="1999" kern="1200" cap="all" baseline="0">
          <a:solidFill>
            <a:schemeClr val="tx1"/>
          </a:solidFill>
          <a:effectLst/>
          <a:latin typeface="+mn-lt"/>
          <a:ea typeface="+mn-ea"/>
          <a:cs typeface="+mn-cs"/>
        </a:defRPr>
      </a:lvl1pPr>
      <a:lvl2pPr marL="68559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799" kern="1200" cap="all" baseline="0">
          <a:solidFill>
            <a:schemeClr val="tx1"/>
          </a:solidFill>
          <a:effectLst/>
          <a:latin typeface="+mn-lt"/>
          <a:ea typeface="+mn-ea"/>
          <a:cs typeface="+mn-cs"/>
        </a:defRPr>
      </a:lvl2pPr>
      <a:lvl3pPr marL="1142657"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599720"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6783"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3846"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0908"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7971"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5034" indent="-228531" algn="l" defTabSz="914126"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INTEGRITY</a:t>
            </a:r>
          </a:p>
        </p:txBody>
      </p:sp>
      <p:sp>
        <p:nvSpPr>
          <p:cNvPr id="3" name="Subtitle 2"/>
          <p:cNvSpPr>
            <a:spLocks noGrp="1"/>
          </p:cNvSpPr>
          <p:nvPr>
            <p:ph type="subTitle" idx="1"/>
          </p:nvPr>
        </p:nvSpPr>
        <p:spPr/>
        <p:txBody>
          <a:bodyPr/>
          <a:lstStyle/>
          <a:p>
            <a:r>
              <a:rPr lang="en-US" dirty="0"/>
              <a:t>Lesson Created by Christine Braun</a:t>
            </a:r>
          </a:p>
        </p:txBody>
      </p:sp>
      <p:pic>
        <p:nvPicPr>
          <p:cNvPr id="5" name="Picture 4">
            <a:extLst>
              <a:ext uri="{FF2B5EF4-FFF2-40B4-BE49-F238E27FC236}">
                <a16:creationId xmlns:a16="http://schemas.microsoft.com/office/drawing/2014/main" id="{5D775D11-D03E-47F2-8520-5B20275C65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416613">
            <a:off x="912812" y="1122176"/>
            <a:ext cx="3137218" cy="2560320"/>
          </a:xfrm>
          <a:prstGeom prst="rect">
            <a:avLst/>
          </a:prstGeom>
        </p:spPr>
      </p:pic>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462939"/>
            <a:ext cx="10394174" cy="1151965"/>
          </a:xfrm>
        </p:spPr>
        <p:txBody>
          <a:bodyPr/>
          <a:lstStyle/>
          <a:p>
            <a:r>
              <a:rPr lang="en-US" dirty="0"/>
              <a:t>Slide 1</a:t>
            </a:r>
          </a:p>
        </p:txBody>
      </p:sp>
      <p:sp>
        <p:nvSpPr>
          <p:cNvPr id="3" name="Rectangle 2">
            <a:extLst>
              <a:ext uri="{FF2B5EF4-FFF2-40B4-BE49-F238E27FC236}">
                <a16:creationId xmlns:a16="http://schemas.microsoft.com/office/drawing/2014/main" id="{5FEDFA9D-FDE3-4B76-83C6-62EE4FDC583F}"/>
              </a:ext>
            </a:extLst>
          </p:cNvPr>
          <p:cNvSpPr/>
          <p:nvPr/>
        </p:nvSpPr>
        <p:spPr>
          <a:xfrm>
            <a:off x="712642" y="2514600"/>
            <a:ext cx="9601198" cy="1938992"/>
          </a:xfrm>
          <a:prstGeom prst="rect">
            <a:avLst/>
          </a:prstGeom>
        </p:spPr>
        <p:txBody>
          <a:bodyPr wrap="square">
            <a:spAutoFit/>
          </a:bodyPr>
          <a:lstStyle/>
          <a:p>
            <a:r>
              <a:rPr lang="en-US" sz="4000" b="1" u="sng" dirty="0"/>
              <a:t>What does integrity mean to you?</a:t>
            </a:r>
          </a:p>
          <a:p>
            <a:endParaRPr lang="en-US" sz="4000" b="1" u="sng" dirty="0"/>
          </a:p>
          <a:p>
            <a:r>
              <a:rPr lang="en-US" sz="4000" b="1" u="sng" dirty="0"/>
              <a:t>How would you DEFINE integrity?  </a:t>
            </a:r>
            <a:endParaRPr lang="en-US" sz="4000" b="1" dirty="0"/>
          </a:p>
        </p:txBody>
      </p:sp>
      <p:sp>
        <p:nvSpPr>
          <p:cNvPr id="4" name="TextBox 3">
            <a:extLst>
              <a:ext uri="{FF2B5EF4-FFF2-40B4-BE49-F238E27FC236}">
                <a16:creationId xmlns:a16="http://schemas.microsoft.com/office/drawing/2014/main" id="{97519CD2-E43F-4EBC-BF11-D43A5EA9ED32}"/>
              </a:ext>
            </a:extLst>
          </p:cNvPr>
          <p:cNvSpPr txBox="1"/>
          <p:nvPr/>
        </p:nvSpPr>
        <p:spPr>
          <a:xfrm>
            <a:off x="712642" y="1621831"/>
            <a:ext cx="2257285" cy="646331"/>
          </a:xfrm>
          <a:prstGeom prst="rect">
            <a:avLst/>
          </a:prstGeom>
          <a:noFill/>
        </p:spPr>
        <p:txBody>
          <a:bodyPr wrap="none" rtlCol="0">
            <a:spAutoFit/>
          </a:bodyPr>
          <a:lstStyle/>
          <a:p>
            <a:pPr>
              <a:lnSpc>
                <a:spcPct val="90000"/>
              </a:lnSpc>
            </a:pPr>
            <a:r>
              <a:rPr lang="en-US" sz="4000" dirty="0"/>
              <a:t>INTEGRITY</a:t>
            </a:r>
          </a:p>
        </p:txBody>
      </p:sp>
    </p:spTree>
    <p:extLst>
      <p:ext uri="{BB962C8B-B14F-4D97-AF65-F5344CB8AC3E}">
        <p14:creationId xmlns:p14="http://schemas.microsoft.com/office/powerpoint/2010/main" val="363016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p:txBody>
          <a:bodyPr/>
          <a:lstStyle/>
          <a:p>
            <a:r>
              <a:rPr lang="en-US" dirty="0"/>
              <a:t>Slide 2</a:t>
            </a:r>
          </a:p>
        </p:txBody>
      </p:sp>
      <p:sp>
        <p:nvSpPr>
          <p:cNvPr id="3" name="TextBox 2">
            <a:extLst>
              <a:ext uri="{FF2B5EF4-FFF2-40B4-BE49-F238E27FC236}">
                <a16:creationId xmlns:a16="http://schemas.microsoft.com/office/drawing/2014/main" id="{3AD88010-6939-4867-8881-5B2A938DBC3A}"/>
              </a:ext>
            </a:extLst>
          </p:cNvPr>
          <p:cNvSpPr txBox="1"/>
          <p:nvPr/>
        </p:nvSpPr>
        <p:spPr>
          <a:xfrm>
            <a:off x="377036" y="2057400"/>
            <a:ext cx="10340459" cy="3194721"/>
          </a:xfrm>
          <a:prstGeom prst="rect">
            <a:avLst/>
          </a:prstGeom>
          <a:noFill/>
        </p:spPr>
        <p:txBody>
          <a:bodyPr wrap="none" rtlCol="0">
            <a:spAutoFit/>
          </a:bodyPr>
          <a:lstStyle/>
          <a:p>
            <a:pPr>
              <a:lnSpc>
                <a:spcPct val="90000"/>
              </a:lnSpc>
            </a:pPr>
            <a:r>
              <a:rPr lang="en-US" sz="3200" dirty="0"/>
              <a:t>ACTIVITY – Quotes and Integrity</a:t>
            </a:r>
          </a:p>
          <a:p>
            <a:pPr>
              <a:lnSpc>
                <a:spcPct val="90000"/>
              </a:lnSpc>
            </a:pPr>
            <a:endParaRPr lang="en-US" sz="3200" dirty="0"/>
          </a:p>
          <a:p>
            <a:pPr>
              <a:lnSpc>
                <a:spcPct val="90000"/>
              </a:lnSpc>
            </a:pPr>
            <a:r>
              <a:rPr lang="en-US" sz="3200" dirty="0"/>
              <a:t>Take 10 minutes with your group to discuss and analyze your </a:t>
            </a:r>
          </a:p>
          <a:p>
            <a:pPr>
              <a:lnSpc>
                <a:spcPct val="90000"/>
              </a:lnSpc>
            </a:pPr>
            <a:r>
              <a:rPr lang="en-US" sz="3200" dirty="0"/>
              <a:t>quote.  Be prepared to come together as a class and share </a:t>
            </a:r>
          </a:p>
          <a:p>
            <a:pPr>
              <a:lnSpc>
                <a:spcPct val="90000"/>
              </a:lnSpc>
            </a:pPr>
            <a:r>
              <a:rPr lang="en-US" sz="3200" dirty="0"/>
              <a:t>your group’s thoughts on your quote. </a:t>
            </a:r>
          </a:p>
          <a:p>
            <a:pPr>
              <a:lnSpc>
                <a:spcPct val="90000"/>
              </a:lnSpc>
            </a:pPr>
            <a:endParaRPr lang="en-US" sz="3200" dirty="0"/>
          </a:p>
          <a:p>
            <a:pPr>
              <a:lnSpc>
                <a:spcPct val="90000"/>
              </a:lnSpc>
            </a:pPr>
            <a:endParaRPr lang="en-US" sz="3200" dirty="0"/>
          </a:p>
        </p:txBody>
      </p:sp>
    </p:spTree>
    <p:extLst>
      <p:ext uri="{BB962C8B-B14F-4D97-AF65-F5344CB8AC3E}">
        <p14:creationId xmlns:p14="http://schemas.microsoft.com/office/powerpoint/2010/main" val="148470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a:xfrm>
            <a:off x="684212" y="312738"/>
            <a:ext cx="10394174" cy="1151965"/>
          </a:xfrm>
        </p:spPr>
        <p:txBody>
          <a:bodyPr/>
          <a:lstStyle/>
          <a:p>
            <a:pPr algn="r"/>
            <a:r>
              <a:rPr lang="en-US" dirty="0"/>
              <a:t>Slide 3</a:t>
            </a:r>
          </a:p>
        </p:txBody>
      </p:sp>
      <p:sp>
        <p:nvSpPr>
          <p:cNvPr id="7" name="Rectangle 6">
            <a:extLst>
              <a:ext uri="{FF2B5EF4-FFF2-40B4-BE49-F238E27FC236}">
                <a16:creationId xmlns:a16="http://schemas.microsoft.com/office/drawing/2014/main" id="{4F27FC28-A9FD-46BF-8F30-27069BE70919}"/>
              </a:ext>
            </a:extLst>
          </p:cNvPr>
          <p:cNvSpPr/>
          <p:nvPr/>
        </p:nvSpPr>
        <p:spPr>
          <a:xfrm>
            <a:off x="8265723" y="2040345"/>
            <a:ext cx="3286313" cy="2554545"/>
          </a:xfrm>
          <a:prstGeom prst="rect">
            <a:avLst/>
          </a:prstGeom>
        </p:spPr>
        <p:txBody>
          <a:bodyPr wrap="square">
            <a:spAutoFit/>
          </a:bodyPr>
          <a:lstStyle/>
          <a:p>
            <a:r>
              <a:rPr lang="en-US" sz="3200" i="1" dirty="0"/>
              <a:t>Tiny Guardian</a:t>
            </a:r>
          </a:p>
          <a:p>
            <a:r>
              <a:rPr lang="en-US" sz="3200" dirty="0"/>
              <a:t>by: </a:t>
            </a:r>
            <a:r>
              <a:rPr lang="en-US" sz="3200" b="1" dirty="0" err="1"/>
              <a:t>Chinmoy</a:t>
            </a:r>
            <a:r>
              <a:rPr lang="en-US" sz="3200" b="1" dirty="0"/>
              <a:t> Biswas</a:t>
            </a:r>
            <a:r>
              <a:rPr lang="en-US" sz="3200" dirty="0"/>
              <a:t>, Kolkata, India</a:t>
            </a:r>
          </a:p>
          <a:p>
            <a:pPr algn="ctr"/>
            <a:endParaRPr lang="en-US" sz="3200" i="0" dirty="0">
              <a:effectLst/>
              <a:latin typeface="+mj-lt"/>
            </a:endParaRPr>
          </a:p>
        </p:txBody>
      </p:sp>
      <p:sp>
        <p:nvSpPr>
          <p:cNvPr id="5" name="TextBox 4">
            <a:extLst>
              <a:ext uri="{FF2B5EF4-FFF2-40B4-BE49-F238E27FC236}">
                <a16:creationId xmlns:a16="http://schemas.microsoft.com/office/drawing/2014/main" id="{70A0853C-A18E-40F6-912C-0C45FA750854}"/>
              </a:ext>
            </a:extLst>
          </p:cNvPr>
          <p:cNvSpPr txBox="1"/>
          <p:nvPr/>
        </p:nvSpPr>
        <p:spPr>
          <a:xfrm>
            <a:off x="35357" y="5189005"/>
            <a:ext cx="10591308" cy="1200329"/>
          </a:xfrm>
          <a:prstGeom prst="rect">
            <a:avLst/>
          </a:prstGeom>
          <a:noFill/>
        </p:spPr>
        <p:txBody>
          <a:bodyPr wrap="square" rtlCol="0">
            <a:spAutoFit/>
          </a:bodyPr>
          <a:lstStyle/>
          <a:p>
            <a:r>
              <a:rPr lang="en-US" sz="2400" i="1" dirty="0"/>
              <a:t>"A single act of kindness can be an action that saves someone's life."</a:t>
            </a:r>
          </a:p>
          <a:p>
            <a:r>
              <a:rPr lang="en-US" sz="2400" i="1" dirty="0">
                <a:solidFill>
                  <a:schemeClr val="bg1"/>
                </a:solidFill>
              </a:rPr>
              <a:t>quote by: </a:t>
            </a:r>
            <a:r>
              <a:rPr lang="en-US" sz="2400" b="1" i="1" dirty="0" err="1">
                <a:solidFill>
                  <a:schemeClr val="bg1"/>
                </a:solidFill>
              </a:rPr>
              <a:t>Ya</a:t>
            </a:r>
            <a:r>
              <a:rPr lang="en-US" sz="2400" b="1" i="1" dirty="0">
                <a:solidFill>
                  <a:schemeClr val="bg1"/>
                </a:solidFill>
              </a:rPr>
              <a:t> S.</a:t>
            </a:r>
            <a:r>
              <a:rPr lang="en-US" sz="2400" i="1" dirty="0">
                <a:solidFill>
                  <a:schemeClr val="bg1"/>
                </a:solidFill>
              </a:rPr>
              <a:t>, 9th Grade, Lynbrook High School, Cupertino, California</a:t>
            </a:r>
          </a:p>
          <a:p>
            <a:r>
              <a:rPr lang="en-US" sz="2400" i="1" dirty="0">
                <a:solidFill>
                  <a:schemeClr val="bg1"/>
                </a:solidFill>
              </a:rPr>
              <a:t>Teacher: Hannah </a:t>
            </a:r>
            <a:r>
              <a:rPr lang="en-US" sz="2400" i="1" dirty="0" err="1">
                <a:solidFill>
                  <a:schemeClr val="bg1"/>
                </a:solidFill>
              </a:rPr>
              <a:t>Su</a:t>
            </a:r>
            <a:endParaRPr lang="en-US" sz="2400" b="1" dirty="0">
              <a:solidFill>
                <a:schemeClr val="bg1"/>
              </a:solidFill>
            </a:endParaRPr>
          </a:p>
        </p:txBody>
      </p:sp>
      <p:pic>
        <p:nvPicPr>
          <p:cNvPr id="6" name="Picture 5">
            <a:extLst>
              <a:ext uri="{FF2B5EF4-FFF2-40B4-BE49-F238E27FC236}">
                <a16:creationId xmlns:a16="http://schemas.microsoft.com/office/drawing/2014/main" id="{36A846A7-2695-4779-9BC0-6AA866EAD4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2" y="76200"/>
            <a:ext cx="7104692" cy="4937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463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10394174" cy="1151965"/>
          </a:xfrm>
        </p:spPr>
        <p:txBody>
          <a:bodyPr/>
          <a:lstStyle/>
          <a:p>
            <a:r>
              <a:rPr lang="en-US" dirty="0"/>
              <a:t>Slide 4</a:t>
            </a:r>
          </a:p>
        </p:txBody>
      </p:sp>
      <p:sp>
        <p:nvSpPr>
          <p:cNvPr id="3" name="Rectangle 2">
            <a:extLst>
              <a:ext uri="{FF2B5EF4-FFF2-40B4-BE49-F238E27FC236}">
                <a16:creationId xmlns:a16="http://schemas.microsoft.com/office/drawing/2014/main" id="{5FEDFA9D-FDE3-4B76-83C6-62EE4FDC583F}"/>
              </a:ext>
            </a:extLst>
          </p:cNvPr>
          <p:cNvSpPr/>
          <p:nvPr/>
        </p:nvSpPr>
        <p:spPr>
          <a:xfrm>
            <a:off x="150812" y="1161449"/>
            <a:ext cx="11125200" cy="2395399"/>
          </a:xfrm>
          <a:prstGeom prst="rect">
            <a:avLst/>
          </a:prstGeom>
        </p:spPr>
        <p:txBody>
          <a:bodyPr wrap="square">
            <a:spAutoFit/>
          </a:bodyPr>
          <a:lstStyle/>
          <a:p>
            <a:r>
              <a:rPr lang="en-US" sz="2800" b="1" u="sng" dirty="0"/>
              <a:t>Artist Statement:</a:t>
            </a:r>
          </a:p>
          <a:p>
            <a:pPr>
              <a:lnSpc>
                <a:spcPct val="150000"/>
              </a:lnSpc>
            </a:pPr>
            <a:r>
              <a:rPr lang="en-US" sz="2800" dirty="0">
                <a:latin typeface="Calibri" panose="020F0502020204030204" pitchFamily="34" charset="0"/>
                <a:cs typeface="Calibri" panose="020F0502020204030204" pitchFamily="34" charset="0"/>
              </a:rPr>
              <a:t>“My image shows the older brother trying to help his younger brother drink water in a brick field while their parents are busy at work. These children have lost their childhood as they are missing their parents' guidance.”</a:t>
            </a:r>
            <a:endParaRPr lang="en-US" sz="28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519CD2-E43F-4EBC-BF11-D43A5EA9ED32}"/>
              </a:ext>
            </a:extLst>
          </p:cNvPr>
          <p:cNvSpPr txBox="1"/>
          <p:nvPr/>
        </p:nvSpPr>
        <p:spPr>
          <a:xfrm>
            <a:off x="2208212" y="457200"/>
            <a:ext cx="2257285" cy="646331"/>
          </a:xfrm>
          <a:prstGeom prst="rect">
            <a:avLst/>
          </a:prstGeom>
          <a:noFill/>
        </p:spPr>
        <p:txBody>
          <a:bodyPr wrap="none" rtlCol="0">
            <a:spAutoFit/>
          </a:bodyPr>
          <a:lstStyle/>
          <a:p>
            <a:pPr>
              <a:lnSpc>
                <a:spcPct val="90000"/>
              </a:lnSpc>
            </a:pPr>
            <a:r>
              <a:rPr lang="en-US" sz="4000" dirty="0"/>
              <a:t>INTEGRITY</a:t>
            </a:r>
          </a:p>
        </p:txBody>
      </p:sp>
    </p:spTree>
    <p:extLst>
      <p:ext uri="{BB962C8B-B14F-4D97-AF65-F5344CB8AC3E}">
        <p14:creationId xmlns:p14="http://schemas.microsoft.com/office/powerpoint/2010/main" val="22158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7C24E-B130-46CC-9864-2BFC46D36E50}"/>
              </a:ext>
            </a:extLst>
          </p:cNvPr>
          <p:cNvSpPr>
            <a:spLocks noGrp="1"/>
          </p:cNvSpPr>
          <p:nvPr>
            <p:ph type="title"/>
          </p:nvPr>
        </p:nvSpPr>
        <p:spPr/>
        <p:txBody>
          <a:bodyPr/>
          <a:lstStyle/>
          <a:p>
            <a:r>
              <a:rPr lang="en-US" dirty="0"/>
              <a:t>Slide 5</a:t>
            </a:r>
          </a:p>
        </p:txBody>
      </p:sp>
      <p:sp>
        <p:nvSpPr>
          <p:cNvPr id="3" name="Rectangle 2">
            <a:extLst>
              <a:ext uri="{FF2B5EF4-FFF2-40B4-BE49-F238E27FC236}">
                <a16:creationId xmlns:a16="http://schemas.microsoft.com/office/drawing/2014/main" id="{94B55F4C-B292-417E-B37D-BA8A44D407C1}"/>
              </a:ext>
            </a:extLst>
          </p:cNvPr>
          <p:cNvSpPr/>
          <p:nvPr/>
        </p:nvSpPr>
        <p:spPr>
          <a:xfrm>
            <a:off x="303212" y="1837766"/>
            <a:ext cx="3124200" cy="2739211"/>
          </a:xfrm>
          <a:prstGeom prst="rect">
            <a:avLst/>
          </a:prstGeom>
        </p:spPr>
        <p:txBody>
          <a:bodyPr wrap="square">
            <a:spAutoFit/>
          </a:bodyPr>
          <a:lstStyle/>
          <a:p>
            <a:r>
              <a:rPr lang="en-US" sz="2400" i="1" dirty="0"/>
              <a:t>Journey to Self Love</a:t>
            </a:r>
          </a:p>
          <a:p>
            <a:r>
              <a:rPr lang="en-US" sz="2400" dirty="0"/>
              <a:t>by: </a:t>
            </a:r>
            <a:r>
              <a:rPr lang="en-US" sz="2400" b="1" dirty="0"/>
              <a:t>Ella M.</a:t>
            </a:r>
            <a:r>
              <a:rPr lang="en-US" sz="2400" dirty="0"/>
              <a:t>, 12th Grade, Booker High School, Sarasota, Florida</a:t>
            </a:r>
            <a:br>
              <a:rPr lang="en-US" sz="2400" dirty="0"/>
            </a:br>
            <a:r>
              <a:rPr lang="en-US" sz="2400" dirty="0"/>
              <a:t>Teacher: Jeffery Cornwell</a:t>
            </a:r>
          </a:p>
          <a:p>
            <a:pPr algn="just"/>
            <a:endParaRPr lang="en-US" sz="2800" b="1" i="1" dirty="0">
              <a:effectLst/>
              <a:latin typeface="proxima-nova"/>
            </a:endParaRPr>
          </a:p>
        </p:txBody>
      </p:sp>
      <p:sp>
        <p:nvSpPr>
          <p:cNvPr id="10" name="Rectangle 9">
            <a:extLst>
              <a:ext uri="{FF2B5EF4-FFF2-40B4-BE49-F238E27FC236}">
                <a16:creationId xmlns:a16="http://schemas.microsoft.com/office/drawing/2014/main" id="{56D14A11-5E2B-4859-A7E1-E9B6A08607AE}"/>
              </a:ext>
            </a:extLst>
          </p:cNvPr>
          <p:cNvSpPr/>
          <p:nvPr/>
        </p:nvSpPr>
        <p:spPr>
          <a:xfrm>
            <a:off x="2589212" y="5222531"/>
            <a:ext cx="8991600" cy="1569660"/>
          </a:xfrm>
          <a:prstGeom prst="rect">
            <a:avLst/>
          </a:prstGeom>
        </p:spPr>
        <p:txBody>
          <a:bodyPr wrap="square">
            <a:spAutoFit/>
          </a:bodyPr>
          <a:lstStyle/>
          <a:p>
            <a:pPr algn="r"/>
            <a:r>
              <a:rPr lang="en-US" sz="2400" i="1" dirty="0"/>
              <a:t>"Do not let the pain of your past limit the hope that lies in your future."</a:t>
            </a:r>
          </a:p>
          <a:p>
            <a:pPr algn="r"/>
            <a:r>
              <a:rPr lang="en-US" sz="2400" i="1" dirty="0">
                <a:solidFill>
                  <a:schemeClr val="bg1"/>
                </a:solidFill>
              </a:rPr>
              <a:t>quote by: </a:t>
            </a:r>
            <a:r>
              <a:rPr lang="en-US" sz="2400" b="1" i="1" dirty="0">
                <a:solidFill>
                  <a:schemeClr val="bg1"/>
                </a:solidFill>
              </a:rPr>
              <a:t>Hadley D.</a:t>
            </a:r>
            <a:r>
              <a:rPr lang="en-US" sz="2400" i="1" dirty="0">
                <a:solidFill>
                  <a:schemeClr val="bg1"/>
                </a:solidFill>
              </a:rPr>
              <a:t>, 12th Grade, </a:t>
            </a:r>
            <a:r>
              <a:rPr lang="en-US" sz="2400" i="1" dirty="0" err="1">
                <a:solidFill>
                  <a:schemeClr val="bg1"/>
                </a:solidFill>
              </a:rPr>
              <a:t>NewGate</a:t>
            </a:r>
            <a:r>
              <a:rPr lang="en-US" sz="2400" i="1" dirty="0">
                <a:solidFill>
                  <a:schemeClr val="bg1"/>
                </a:solidFill>
              </a:rPr>
              <a:t> Montessori IB School, Sarasota, Florida                  Teacher: Amy Kremer-</a:t>
            </a:r>
            <a:r>
              <a:rPr lang="en-US" sz="2400" i="1" dirty="0" err="1">
                <a:solidFill>
                  <a:schemeClr val="bg1"/>
                </a:solidFill>
              </a:rPr>
              <a:t>Treibly</a:t>
            </a:r>
            <a:endParaRPr lang="en-US" sz="2400" i="1" dirty="0">
              <a:solidFill>
                <a:schemeClr val="bg1"/>
              </a:solidFill>
            </a:endParaRPr>
          </a:p>
          <a:p>
            <a:pPr algn="r"/>
            <a:endParaRPr lang="en-US" sz="2400" b="1" dirty="0">
              <a:solidFill>
                <a:schemeClr val="bg1"/>
              </a:solidFill>
              <a:effectLst/>
              <a:latin typeface="+mj-lt"/>
            </a:endParaRPr>
          </a:p>
        </p:txBody>
      </p:sp>
      <p:pic>
        <p:nvPicPr>
          <p:cNvPr id="5" name="Picture 4">
            <a:extLst>
              <a:ext uri="{FF2B5EF4-FFF2-40B4-BE49-F238E27FC236}">
                <a16:creationId xmlns:a16="http://schemas.microsoft.com/office/drawing/2014/main" id="{26415B08-E24F-4B72-8077-284BF7ED66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3212" y="38100"/>
            <a:ext cx="7236260" cy="5029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738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12" y="152400"/>
            <a:ext cx="10394174" cy="1151965"/>
          </a:xfrm>
        </p:spPr>
        <p:txBody>
          <a:bodyPr/>
          <a:lstStyle/>
          <a:p>
            <a:r>
              <a:rPr lang="en-US" dirty="0"/>
              <a:t>Slide 6</a:t>
            </a:r>
          </a:p>
        </p:txBody>
      </p:sp>
      <p:sp>
        <p:nvSpPr>
          <p:cNvPr id="3" name="Rectangle 2">
            <a:extLst>
              <a:ext uri="{FF2B5EF4-FFF2-40B4-BE49-F238E27FC236}">
                <a16:creationId xmlns:a16="http://schemas.microsoft.com/office/drawing/2014/main" id="{5FEDFA9D-FDE3-4B76-83C6-62EE4FDC583F}"/>
              </a:ext>
            </a:extLst>
          </p:cNvPr>
          <p:cNvSpPr/>
          <p:nvPr/>
        </p:nvSpPr>
        <p:spPr>
          <a:xfrm>
            <a:off x="227012" y="1103531"/>
            <a:ext cx="11430000" cy="4334392"/>
          </a:xfrm>
          <a:prstGeom prst="rect">
            <a:avLst/>
          </a:prstGeom>
        </p:spPr>
        <p:txBody>
          <a:bodyPr wrap="square">
            <a:spAutoFit/>
          </a:bodyPr>
          <a:lstStyle/>
          <a:p>
            <a:r>
              <a:rPr lang="en-US" sz="2800" b="1" u="sng" dirty="0"/>
              <a:t>Artist Statement: </a:t>
            </a:r>
          </a:p>
          <a:p>
            <a:pPr>
              <a:lnSpc>
                <a:spcPct val="150000"/>
              </a:lnSpc>
            </a:pPr>
            <a:r>
              <a:rPr lang="en-US" sz="2800" dirty="0">
                <a:latin typeface="Calibri" panose="020F0502020204030204" pitchFamily="34" charset="0"/>
                <a:cs typeface="Calibri" panose="020F0502020204030204" pitchFamily="34" charset="0"/>
              </a:rPr>
              <a:t>“The phrase “I love myself” is one coated with terror and discomfort. In a society that profits off people (especially women) by picking apart all of their insecurities, engaging in acts of self-acceptance is an unspeakable rebellion. It shouldn’t be! We must wholeheartedly embrace ourselves before being able to unconditionally love all others. We must embrace our own differences, first and foremost. The journey begins there!”</a:t>
            </a:r>
            <a:endParaRPr lang="en-US" sz="2800" b="1" u="sng"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97519CD2-E43F-4EBC-BF11-D43A5EA9ED32}"/>
              </a:ext>
            </a:extLst>
          </p:cNvPr>
          <p:cNvSpPr txBox="1"/>
          <p:nvPr/>
        </p:nvSpPr>
        <p:spPr>
          <a:xfrm>
            <a:off x="2208212" y="457200"/>
            <a:ext cx="2257285" cy="646331"/>
          </a:xfrm>
          <a:prstGeom prst="rect">
            <a:avLst/>
          </a:prstGeom>
          <a:noFill/>
        </p:spPr>
        <p:txBody>
          <a:bodyPr wrap="none" rtlCol="0">
            <a:spAutoFit/>
          </a:bodyPr>
          <a:lstStyle/>
          <a:p>
            <a:pPr>
              <a:lnSpc>
                <a:spcPct val="90000"/>
              </a:lnSpc>
            </a:pPr>
            <a:r>
              <a:rPr lang="en-US" sz="4000" dirty="0"/>
              <a:t>INTEGRITY</a:t>
            </a:r>
          </a:p>
        </p:txBody>
      </p:sp>
    </p:spTree>
    <p:extLst>
      <p:ext uri="{BB962C8B-B14F-4D97-AF65-F5344CB8AC3E}">
        <p14:creationId xmlns:p14="http://schemas.microsoft.com/office/powerpoint/2010/main" val="941046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21" name="Picture 11">
            <a:extLst>
              <a:ext uri="{FF2B5EF4-FFF2-40B4-BE49-F238E27FC236}">
                <a16:creationId xmlns:a16="http://schemas.microsoft.com/office/drawing/2014/main" id="{82679E24-B442-48DA-91F5-D20C35276B4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8000"/>
          </a:xfrm>
          <a:prstGeom prst="rect">
            <a:avLst/>
          </a:prstGeom>
        </p:spPr>
      </p:pic>
      <p:grpSp>
        <p:nvGrpSpPr>
          <p:cNvPr id="22" name="Group 13">
            <a:extLst>
              <a:ext uri="{FF2B5EF4-FFF2-40B4-BE49-F238E27FC236}">
                <a16:creationId xmlns:a16="http://schemas.microsoft.com/office/drawing/2014/main" id="{47FFD68E-AD03-4180-8BBB-B3E7DE0D1C2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390" y="0"/>
            <a:ext cx="12002223" cy="6644081"/>
            <a:chOff x="-25397" y="0"/>
            <a:chExt cx="12005350" cy="6644081"/>
          </a:xfrm>
        </p:grpSpPr>
        <p:sp useBgFill="1">
          <p:nvSpPr>
            <p:cNvPr id="15" name="Rectangle 14">
              <a:extLst>
                <a:ext uri="{FF2B5EF4-FFF2-40B4-BE49-F238E27FC236}">
                  <a16:creationId xmlns:a16="http://schemas.microsoft.com/office/drawing/2014/main" id="{B36C81B8-0929-4B46-BCB0-00954C0E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6" name="Freeform 11">
              <a:extLst>
                <a:ext uri="{FF2B5EF4-FFF2-40B4-BE49-F238E27FC236}">
                  <a16:creationId xmlns:a16="http://schemas.microsoft.com/office/drawing/2014/main" id="{A771D040-DA75-4CDB-859B-07D4C8094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7" name="Rectangle 16">
              <a:extLst>
                <a:ext uri="{FF2B5EF4-FFF2-40B4-BE49-F238E27FC236}">
                  <a16:creationId xmlns:a16="http://schemas.microsoft.com/office/drawing/2014/main" id="{4C97C64C-CFCE-45F6-B8D4-4B46AB8980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D6EA5FF5-4719-4E4A-BD70-A401D67576D8}"/>
              </a:ext>
            </a:extLst>
          </p:cNvPr>
          <p:cNvSpPr>
            <a:spLocks noGrp="1"/>
          </p:cNvSpPr>
          <p:nvPr>
            <p:ph type="title"/>
          </p:nvPr>
        </p:nvSpPr>
        <p:spPr>
          <a:xfrm>
            <a:off x="6199041" y="105093"/>
            <a:ext cx="4525149" cy="1266265"/>
          </a:xfrm>
        </p:spPr>
        <p:txBody>
          <a:bodyPr vert="horz" lIns="91440" tIns="45720" rIns="91440" bIns="45720" rtlCol="0" anchor="ctr">
            <a:normAutofit/>
          </a:bodyPr>
          <a:lstStyle/>
          <a:p>
            <a:pPr defTabSz="914400"/>
            <a:r>
              <a:rPr lang="en-US" sz="4400" dirty="0"/>
              <a:t>Slide 7</a:t>
            </a:r>
          </a:p>
        </p:txBody>
      </p:sp>
      <p:sp>
        <p:nvSpPr>
          <p:cNvPr id="23" name="Rectangle 18">
            <a:extLst>
              <a:ext uri="{FF2B5EF4-FFF2-40B4-BE49-F238E27FC236}">
                <a16:creationId xmlns:a16="http://schemas.microsoft.com/office/drawing/2014/main" id="{0276CF47-78D1-45D4-B8A5-05DD68D9F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109" y="457200"/>
            <a:ext cx="5587970"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A1B5D8C-8DB1-4167-B207-1624A8234522}"/>
              </a:ext>
            </a:extLst>
          </p:cNvPr>
          <p:cNvSpPr txBox="1"/>
          <p:nvPr/>
        </p:nvSpPr>
        <p:spPr>
          <a:xfrm>
            <a:off x="6170612" y="1251817"/>
            <a:ext cx="5257799" cy="3909911"/>
          </a:xfrm>
          <a:prstGeom prst="rect">
            <a:avLst/>
          </a:prstGeom>
        </p:spPr>
        <p:txBody>
          <a:bodyPr vert="horz" lIns="91440" tIns="45720" rIns="91440" bIns="45720" rtlCol="0" anchor="t">
            <a:normAutofit fontScale="92500"/>
          </a:bodyPr>
          <a:lstStyle/>
          <a:p>
            <a:pPr indent="-228600" defTabSz="914400">
              <a:lnSpc>
                <a:spcPct val="120000"/>
              </a:lnSpc>
              <a:spcAft>
                <a:spcPts val="600"/>
              </a:spcAft>
              <a:buClr>
                <a:schemeClr val="accent1"/>
              </a:buClr>
              <a:buSzPct val="160000"/>
              <a:buFont typeface="Arial" panose="020B0604020202020204" pitchFamily="34" charset="0"/>
              <a:buChar char="•"/>
            </a:pPr>
            <a:r>
              <a:rPr lang="en-US" sz="2800" cap="all" dirty="0"/>
              <a:t>How can you keep your integrity?  </a:t>
            </a:r>
          </a:p>
          <a:p>
            <a:pPr indent="-228600" defTabSz="914400">
              <a:lnSpc>
                <a:spcPct val="120000"/>
              </a:lnSpc>
              <a:spcAft>
                <a:spcPts val="600"/>
              </a:spcAft>
              <a:buClr>
                <a:schemeClr val="accent1"/>
              </a:buClr>
              <a:buSzPct val="160000"/>
              <a:buFont typeface="Arial" panose="020B0604020202020204" pitchFamily="34" charset="0"/>
              <a:buChar char="•"/>
            </a:pPr>
            <a:endParaRPr lang="en-US" sz="2800" cap="all" dirty="0"/>
          </a:p>
          <a:p>
            <a:pPr indent="-228600" defTabSz="914400">
              <a:lnSpc>
                <a:spcPct val="120000"/>
              </a:lnSpc>
              <a:spcAft>
                <a:spcPts val="600"/>
              </a:spcAft>
              <a:buClr>
                <a:schemeClr val="accent1"/>
              </a:buClr>
              <a:buSzPct val="160000"/>
              <a:buFont typeface="Arial" panose="020B0604020202020204" pitchFamily="34" charset="0"/>
              <a:buChar char="•"/>
            </a:pPr>
            <a:r>
              <a:rPr lang="en-US" sz="2800" cap="all" dirty="0"/>
              <a:t>Who is a person you know who displays integrity? </a:t>
            </a:r>
            <a:br>
              <a:rPr lang="en-US" sz="2800" cap="all" dirty="0"/>
            </a:br>
            <a:endParaRPr lang="en-US" sz="2800" cap="all" dirty="0"/>
          </a:p>
          <a:p>
            <a:pPr indent="-228600" defTabSz="914400">
              <a:lnSpc>
                <a:spcPct val="120000"/>
              </a:lnSpc>
              <a:spcAft>
                <a:spcPts val="600"/>
              </a:spcAft>
              <a:buClr>
                <a:schemeClr val="accent1"/>
              </a:buClr>
              <a:buSzPct val="160000"/>
              <a:buFont typeface="Arial" panose="020B0604020202020204" pitchFamily="34" charset="0"/>
              <a:buChar char="•"/>
            </a:pPr>
            <a:r>
              <a:rPr lang="en-US" sz="2800" cap="all" dirty="0"/>
              <a:t>how important is integrity to you?</a:t>
            </a:r>
          </a:p>
        </p:txBody>
      </p:sp>
      <p:pic>
        <p:nvPicPr>
          <p:cNvPr id="5" name="Picture 4" descr="Logo&#10;&#10;Description automatically generated">
            <a:extLst>
              <a:ext uri="{FF2B5EF4-FFF2-40B4-BE49-F238E27FC236}">
                <a16:creationId xmlns:a16="http://schemas.microsoft.com/office/drawing/2014/main" id="{CBF4C2EE-A261-4C48-BFDE-C1812BE096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844" y="1371358"/>
            <a:ext cx="4762500" cy="2952750"/>
          </a:xfrm>
          <a:prstGeom prst="rect">
            <a:avLst/>
          </a:prstGeom>
        </p:spPr>
      </p:pic>
    </p:spTree>
    <p:extLst>
      <p:ext uri="{BB962C8B-B14F-4D97-AF65-F5344CB8AC3E}">
        <p14:creationId xmlns:p14="http://schemas.microsoft.com/office/powerpoint/2010/main" val="156009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335</Words>
  <Application>Microsoft Office PowerPoint</Application>
  <PresentationFormat>Custom</PresentationFormat>
  <Paragraphs>37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Corbel</vt:lpstr>
      <vt:lpstr>Impact</vt:lpstr>
      <vt:lpstr>proxima-nova</vt:lpstr>
      <vt:lpstr>Main Event</vt:lpstr>
      <vt:lpstr>INTEGRITY</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dc:title>
  <dc:creator>Braun Christine</dc:creator>
  <cp:lastModifiedBy>Ben Jewell-Plocher</cp:lastModifiedBy>
  <cp:revision>10</cp:revision>
  <dcterms:created xsi:type="dcterms:W3CDTF">2021-01-01T19:59:37Z</dcterms:created>
  <dcterms:modified xsi:type="dcterms:W3CDTF">2021-01-06T21:20:16Z</dcterms:modified>
</cp:coreProperties>
</file>