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handoutMasterIdLst>
    <p:handoutMasterId r:id="rId11"/>
  </p:handoutMasterIdLst>
  <p:sldIdLst>
    <p:sldId id="256" r:id="rId2"/>
    <p:sldId id="279" r:id="rId3"/>
    <p:sldId id="276" r:id="rId4"/>
    <p:sldId id="268" r:id="rId5"/>
    <p:sldId id="261" r:id="rId6"/>
    <p:sldId id="277" r:id="rId7"/>
    <p:sldId id="278" r:id="rId8"/>
    <p:sldId id="272" r:id="rId9"/>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268" autoAdjust="0"/>
  </p:normalViewPr>
  <p:slideViewPr>
    <p:cSldViewPr>
      <p:cViewPr varScale="1">
        <p:scale>
          <a:sx n="79" d="100"/>
          <a:sy n="79" d="100"/>
        </p:scale>
        <p:origin x="773" y="72"/>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1/6/2021</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dirty="0"/>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1/6/2021</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dirty="0"/>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2A70B-78F2-4DCF-B53B-C990D2FAFB8A}" type="slidenum">
              <a:rPr lang="en-US" smtClean="0"/>
              <a:t>4</a:t>
            </a:fld>
            <a:endParaRPr lang="en-US" dirty="0"/>
          </a:p>
        </p:txBody>
      </p:sp>
    </p:spTree>
    <p:extLst>
      <p:ext uri="{BB962C8B-B14F-4D97-AF65-F5344CB8AC3E}">
        <p14:creationId xmlns:p14="http://schemas.microsoft.com/office/powerpoint/2010/main" val="35102444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useBgFill="1">
        <p:nvSpPr>
          <p:cNvPr id="12" name="Freeform 11"/>
          <p:cNvSpPr/>
          <p:nvPr/>
        </p:nvSpPr>
        <p:spPr>
          <a:xfrm>
            <a:off x="-15871" y="1"/>
            <a:ext cx="1168076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8"/>
            <a:ext cx="1132630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1" y="1"/>
            <a:ext cx="8717308"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758" y="293317"/>
            <a:ext cx="1136415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0969" y="662656"/>
            <a:ext cx="9752647" cy="2766528"/>
          </a:xfrm>
        </p:spPr>
        <p:txBody>
          <a:bodyPr anchor="b">
            <a:normAutofit/>
          </a:bodyPr>
          <a:lstStyle>
            <a:lvl1pPr algn="r">
              <a:defRPr sz="7998"/>
            </a:lvl1pPr>
          </a:lstStyle>
          <a:p>
            <a:r>
              <a:rPr lang="en-US"/>
              <a:t>Click to edit Master title style</a:t>
            </a:r>
            <a:endParaRPr lang="en-US" dirty="0"/>
          </a:p>
        </p:txBody>
      </p:sp>
      <p:sp>
        <p:nvSpPr>
          <p:cNvPr id="3" name="Subtitle 2"/>
          <p:cNvSpPr>
            <a:spLocks noGrp="1"/>
          </p:cNvSpPr>
          <p:nvPr>
            <p:ph type="subTitle" idx="1"/>
          </p:nvPr>
        </p:nvSpPr>
        <p:spPr>
          <a:xfrm rot="21420000">
            <a:off x="982806" y="3505210"/>
            <a:ext cx="9752647" cy="550333"/>
          </a:xfrm>
        </p:spPr>
        <p:txBody>
          <a:bodyPr anchor="t">
            <a:noAutofit/>
          </a:bodyPr>
          <a:lstStyle>
            <a:lvl1pPr marL="0" indent="0" algn="r">
              <a:buNone/>
              <a:defRPr sz="2799">
                <a:solidFill>
                  <a:schemeClr val="bg1">
                    <a:lumMod val="50000"/>
                  </a:schemeClr>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7253" y="4578463"/>
            <a:ext cx="6142053" cy="1163112"/>
          </a:xfrm>
        </p:spPr>
        <p:txBody>
          <a:bodyPr/>
          <a:lstStyle>
            <a:lvl1pPr algn="ctr">
              <a:defRPr sz="5398">
                <a:solidFill>
                  <a:schemeClr val="accent1">
                    <a:lumMod val="50000"/>
                  </a:schemeClr>
                </a:solidFill>
              </a:defRPr>
            </a:lvl1pPr>
          </a:lstStyle>
          <a:p>
            <a:fld id="{F7AFFB9B-9FB8-469E-96F9-4D32314110B6}" type="datetimeFigureOut">
              <a:rPr lang="en-US" dirty="0"/>
              <a:t>1/6/2021</a:t>
            </a:fld>
            <a:endParaRPr lang="en-US" dirty="0"/>
          </a:p>
        </p:txBody>
      </p:sp>
      <p:sp>
        <p:nvSpPr>
          <p:cNvPr id="5" name="Footer Placeholder 4"/>
          <p:cNvSpPr>
            <a:spLocks noGrp="1"/>
          </p:cNvSpPr>
          <p:nvPr>
            <p:ph type="ftr" sz="quarter" idx="11"/>
          </p:nvPr>
        </p:nvSpPr>
        <p:spPr>
          <a:xfrm rot="21420000">
            <a:off x="-5558" y="4883024"/>
            <a:ext cx="4046185" cy="1195538"/>
          </a:xfrm>
        </p:spPr>
        <p:txBody>
          <a:bodyPr vert="horz" lIns="91440" tIns="45720" rIns="91440" bIns="45720" rtlCol="0" anchor="ctr"/>
          <a:lstStyle>
            <a:lvl1pPr algn="r">
              <a:defRPr lang="en-US" sz="5398" dirty="0"/>
            </a:lvl1pPr>
          </a:lstStyle>
          <a:p>
            <a:endParaRPr lang="en-US" dirty="0"/>
          </a:p>
        </p:txBody>
      </p:sp>
      <p:sp>
        <p:nvSpPr>
          <p:cNvPr id="6" name="Slide Number Placeholder 5"/>
          <p:cNvSpPr>
            <a:spLocks noGrp="1"/>
          </p:cNvSpPr>
          <p:nvPr>
            <p:ph type="sldNum" sz="quarter" idx="12"/>
          </p:nvPr>
        </p:nvSpPr>
        <p:spPr>
          <a:xfrm rot="21420000">
            <a:off x="9849192" y="3832648"/>
            <a:ext cx="906950" cy="498470"/>
          </a:xfrm>
        </p:spPr>
        <p:txBody>
          <a:bodyPr/>
          <a:lstStyle>
            <a:lvl1pPr>
              <a:defRPr sz="2399">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0286" y="5111356"/>
            <a:ext cx="515252"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4035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621" y="4106333"/>
            <a:ext cx="10392001" cy="588846"/>
          </a:xfrm>
        </p:spPr>
        <p:txBody>
          <a:bodyPr anchor="b"/>
          <a:lstStyle>
            <a:lvl1pPr>
              <a:defRPr sz="3199"/>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623" y="685800"/>
            <a:ext cx="10389807" cy="3194903"/>
          </a:xfrm>
          <a:ln w="57150" cmpd="thinThick">
            <a:solidFill>
              <a:schemeClr val="bg1">
                <a:lumMod val="50000"/>
              </a:schemeClr>
            </a:solidFill>
            <a:miter lim="800000"/>
          </a:ln>
        </p:spPr>
        <p:txBody>
          <a:bodyPr anchor="t"/>
          <a:lstStyle>
            <a:lvl1pPr marL="0" indent="0" algn="ctr">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685601" y="4702923"/>
            <a:ext cx="10392021" cy="682472"/>
          </a:xfrm>
        </p:spPr>
        <p:txBody>
          <a:bodyPr anchor="t"/>
          <a:lstStyle>
            <a:lvl1pPr marL="0" indent="0" algn="l">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pPr/>
              <a:t>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dirty="0"/>
          </a:p>
        </p:txBody>
      </p:sp>
    </p:spTree>
    <p:extLst>
      <p:ext uri="{BB962C8B-B14F-4D97-AF65-F5344CB8AC3E}">
        <p14:creationId xmlns:p14="http://schemas.microsoft.com/office/powerpoint/2010/main" val="3855813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623" y="685801"/>
            <a:ext cx="10394194" cy="3194903"/>
          </a:xfrm>
        </p:spPr>
        <p:txBody>
          <a:bodyPr anchor="ctr">
            <a:normAutofit/>
          </a:bodyPr>
          <a:lstStyle>
            <a:lvl1pPr algn="ctr">
              <a:defRPr sz="4799"/>
            </a:lvl1pPr>
          </a:lstStyle>
          <a:p>
            <a:r>
              <a:rPr lang="en-US"/>
              <a:t>Click to edit Master title style</a:t>
            </a:r>
            <a:endParaRPr lang="en-US" dirty="0"/>
          </a:p>
        </p:txBody>
      </p:sp>
      <p:sp>
        <p:nvSpPr>
          <p:cNvPr id="4" name="Text Placeholder 3"/>
          <p:cNvSpPr>
            <a:spLocks noGrp="1"/>
          </p:cNvSpPr>
          <p:nvPr>
            <p:ph type="body" sz="half" idx="2"/>
          </p:nvPr>
        </p:nvSpPr>
        <p:spPr>
          <a:xfrm>
            <a:off x="685601" y="4106333"/>
            <a:ext cx="10392022" cy="1273606"/>
          </a:xfrm>
        </p:spPr>
        <p:txBody>
          <a:bodyPr anchor="ctr">
            <a:normAutofit/>
          </a:bodyPr>
          <a:lstStyle>
            <a:lvl1pPr marL="0" indent="0" algn="ctr">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pPr/>
              <a:t>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dirty="0"/>
          </a:p>
        </p:txBody>
      </p:sp>
    </p:spTree>
    <p:extLst>
      <p:ext uri="{BB962C8B-B14F-4D97-AF65-F5344CB8AC3E}">
        <p14:creationId xmlns:p14="http://schemas.microsoft.com/office/powerpoint/2010/main" val="492470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440" y="685800"/>
            <a:ext cx="9522540" cy="2916704"/>
          </a:xfrm>
        </p:spPr>
        <p:txBody>
          <a:bodyPr anchor="ctr">
            <a:normAutofit/>
          </a:bodyPr>
          <a:lstStyle>
            <a:lvl1pPr algn="ctr">
              <a:defRPr sz="4799"/>
            </a:lvl1pPr>
          </a:lstStyle>
          <a:p>
            <a:r>
              <a:rPr lang="en-US"/>
              <a:t>Click to edit Master title style</a:t>
            </a:r>
            <a:endParaRPr lang="en-US" dirty="0"/>
          </a:p>
        </p:txBody>
      </p:sp>
      <p:sp>
        <p:nvSpPr>
          <p:cNvPr id="12" name="Text Placeholder 3"/>
          <p:cNvSpPr>
            <a:spLocks noGrp="1"/>
          </p:cNvSpPr>
          <p:nvPr>
            <p:ph type="body" sz="half" idx="13"/>
          </p:nvPr>
        </p:nvSpPr>
        <p:spPr>
          <a:xfrm>
            <a:off x="1549860" y="3610032"/>
            <a:ext cx="8665699" cy="377768"/>
          </a:xfrm>
        </p:spPr>
        <p:txBody>
          <a:bodyPr anchor="t">
            <a:normAutofit/>
          </a:bodyPr>
          <a:lstStyle>
            <a:lvl1pPr marL="0" indent="0" algn="r">
              <a:buNone/>
              <a:defRPr sz="1400">
                <a:solidFill>
                  <a:schemeClr val="tx1">
                    <a:lumMod val="50000"/>
                    <a:lumOff val="50000"/>
                  </a:schemeClr>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623" y="4106334"/>
            <a:ext cx="10394174" cy="1268252"/>
          </a:xfrm>
        </p:spPr>
        <p:txBody>
          <a:bodyPr anchor="ctr">
            <a:normAutofit/>
          </a:bodyPr>
          <a:lstStyle>
            <a:lvl1pPr marL="0" indent="0" algn="ctr">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pPr/>
              <a:t>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dirty="0"/>
          </a:p>
        </p:txBody>
      </p:sp>
      <p:sp>
        <p:nvSpPr>
          <p:cNvPr id="13" name="TextBox 12"/>
          <p:cNvSpPr txBox="1"/>
          <p:nvPr/>
        </p:nvSpPr>
        <p:spPr>
          <a:xfrm>
            <a:off x="685623" y="892628"/>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998" dirty="0">
                <a:solidFill>
                  <a:schemeClr val="tx1"/>
                </a:solidFill>
                <a:effectLst/>
              </a:rPr>
              <a:t>“</a:t>
            </a:r>
          </a:p>
        </p:txBody>
      </p:sp>
      <p:sp>
        <p:nvSpPr>
          <p:cNvPr id="14" name="TextBox 13"/>
          <p:cNvSpPr txBox="1"/>
          <p:nvPr/>
        </p:nvSpPr>
        <p:spPr>
          <a:xfrm>
            <a:off x="10470356" y="2922827"/>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Tree>
    <p:extLst>
      <p:ext uri="{BB962C8B-B14F-4D97-AF65-F5344CB8AC3E}">
        <p14:creationId xmlns:p14="http://schemas.microsoft.com/office/powerpoint/2010/main" val="1096812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622" y="1723855"/>
            <a:ext cx="10392000" cy="2511835"/>
          </a:xfrm>
        </p:spPr>
        <p:txBody>
          <a:bodyPr anchor="b">
            <a:normAutofit/>
          </a:bodyPr>
          <a:lstStyle>
            <a:lvl1pPr algn="l">
              <a:defRPr sz="4799"/>
            </a:lvl1pPr>
          </a:lstStyle>
          <a:p>
            <a:r>
              <a:rPr lang="en-US"/>
              <a:t>Click to edit Master title style</a:t>
            </a:r>
            <a:endParaRPr lang="en-US" dirty="0"/>
          </a:p>
        </p:txBody>
      </p:sp>
      <p:sp>
        <p:nvSpPr>
          <p:cNvPr id="4" name="Text Placeholder 3"/>
          <p:cNvSpPr>
            <a:spLocks noGrp="1"/>
          </p:cNvSpPr>
          <p:nvPr>
            <p:ph type="body" sz="half" idx="2"/>
          </p:nvPr>
        </p:nvSpPr>
        <p:spPr>
          <a:xfrm>
            <a:off x="685622" y="4247468"/>
            <a:ext cx="10392000" cy="1140644"/>
          </a:xfrm>
        </p:spPr>
        <p:txBody>
          <a:bodyPr anchor="t">
            <a:normAutofit/>
          </a:bodyPr>
          <a:lstStyle>
            <a:lvl1pPr marL="0" indent="0" algn="l">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pPr/>
              <a:t>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dirty="0"/>
          </a:p>
        </p:txBody>
      </p:sp>
    </p:spTree>
    <p:extLst>
      <p:ext uri="{BB962C8B-B14F-4D97-AF65-F5344CB8AC3E}">
        <p14:creationId xmlns:p14="http://schemas.microsoft.com/office/powerpoint/2010/main" val="1446346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623" y="685801"/>
            <a:ext cx="10391999"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623" y="2063395"/>
            <a:ext cx="3309266" cy="576262"/>
          </a:xfrm>
        </p:spPr>
        <p:txBody>
          <a:bodyPr anchor="b">
            <a:noAutofit/>
          </a:bodyPr>
          <a:lstStyle>
            <a:lvl1pPr marL="0" indent="0" algn="ctr">
              <a:lnSpc>
                <a:spcPct val="90000"/>
              </a:lnSpc>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623" y="2639658"/>
            <a:ext cx="3309266" cy="2734928"/>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3519" y="2063395"/>
            <a:ext cx="3309266" cy="576262"/>
          </a:xfrm>
        </p:spPr>
        <p:txBody>
          <a:bodyPr anchor="b">
            <a:noAutofit/>
          </a:bodyPr>
          <a:lstStyle>
            <a:lvl1pPr marL="0" indent="0" algn="ctr">
              <a:lnSpc>
                <a:spcPct val="90000"/>
              </a:lnSpc>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3518" y="2639658"/>
            <a:ext cx="3309266" cy="2734928"/>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68356" y="2063395"/>
            <a:ext cx="3309266" cy="576262"/>
          </a:xfrm>
        </p:spPr>
        <p:txBody>
          <a:bodyPr anchor="b">
            <a:noAutofit/>
          </a:bodyPr>
          <a:lstStyle>
            <a:lvl1pPr marL="0" indent="0" algn="ctr">
              <a:lnSpc>
                <a:spcPct val="90000"/>
              </a:lnSpc>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68356" y="2639658"/>
            <a:ext cx="3309266" cy="2734928"/>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AFE8FB1-0A7A-443E-AAF7-31D4FA1AA312}" type="datetimeFigureOut">
              <a:rPr lang="en-US" smtClean="0"/>
              <a:pPr/>
              <a:t>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5BA54BD-C84D-46CE-8B72-31BFB26ABA43}" type="slidenum">
              <a:rPr lang="en-US" smtClean="0"/>
              <a:pPr/>
              <a:t>‹#›</a:t>
            </a:fld>
            <a:endParaRPr lang="en-US" dirty="0"/>
          </a:p>
        </p:txBody>
      </p:sp>
    </p:spTree>
    <p:extLst>
      <p:ext uri="{BB962C8B-B14F-4D97-AF65-F5344CB8AC3E}">
        <p14:creationId xmlns:p14="http://schemas.microsoft.com/office/powerpoint/2010/main" val="3963241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623" y="685801"/>
            <a:ext cx="10394174"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660" y="3813025"/>
            <a:ext cx="3309266" cy="576262"/>
          </a:xfrm>
        </p:spPr>
        <p:txBody>
          <a:bodyPr anchor="b">
            <a:noAutofit/>
          </a:bodyPr>
          <a:lstStyle>
            <a:lvl1pPr marL="0" indent="0" algn="ctr">
              <a:lnSpc>
                <a:spcPct val="90000"/>
              </a:lnSpc>
              <a:buNone/>
              <a:defRPr sz="21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601" y="2063396"/>
            <a:ext cx="330926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660" y="4389288"/>
            <a:ext cx="3309266" cy="985299"/>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6307" y="3813025"/>
            <a:ext cx="3309266" cy="576262"/>
          </a:xfrm>
        </p:spPr>
        <p:txBody>
          <a:bodyPr anchor="b">
            <a:noAutofit/>
          </a:bodyPr>
          <a:lstStyle>
            <a:lvl1pPr marL="0" indent="0" algn="ctr">
              <a:lnSpc>
                <a:spcPct val="90000"/>
              </a:lnSpc>
              <a:buNone/>
              <a:defRPr sz="21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4896" y="2063396"/>
            <a:ext cx="330926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4896" y="4389286"/>
            <a:ext cx="3309266" cy="985300"/>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6921" y="3813025"/>
            <a:ext cx="3309266" cy="576262"/>
          </a:xfrm>
        </p:spPr>
        <p:txBody>
          <a:bodyPr anchor="b">
            <a:noAutofit/>
          </a:bodyPr>
          <a:lstStyle>
            <a:lvl1pPr marL="0" indent="0" algn="ctr">
              <a:lnSpc>
                <a:spcPct val="90000"/>
              </a:lnSpc>
              <a:buNone/>
              <a:defRPr sz="21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6796" y="2063394"/>
            <a:ext cx="330926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6796" y="4389284"/>
            <a:ext cx="3309266" cy="985302"/>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AFE8FB1-0A7A-443E-AAF7-31D4FA1AA312}" type="datetimeFigureOut">
              <a:rPr lang="en-US" smtClean="0"/>
              <a:pPr/>
              <a:t>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5BA54BD-C84D-46CE-8B72-31BFB26ABA43}" type="slidenum">
              <a:rPr lang="en-US" smtClean="0"/>
              <a:pPr/>
              <a:t>‹#›</a:t>
            </a:fld>
            <a:endParaRPr lang="en-US" dirty="0"/>
          </a:p>
        </p:txBody>
      </p:sp>
    </p:spTree>
    <p:extLst>
      <p:ext uri="{BB962C8B-B14F-4D97-AF65-F5344CB8AC3E}">
        <p14:creationId xmlns:p14="http://schemas.microsoft.com/office/powerpoint/2010/main" val="715915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622" y="2063396"/>
            <a:ext cx="10392000"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pPr/>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dirty="0"/>
          </a:p>
        </p:txBody>
      </p:sp>
    </p:spTree>
    <p:extLst>
      <p:ext uri="{BB962C8B-B14F-4D97-AF65-F5344CB8AC3E}">
        <p14:creationId xmlns:p14="http://schemas.microsoft.com/office/powerpoint/2010/main" val="3179840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3566" y="685801"/>
            <a:ext cx="226405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622" y="685801"/>
            <a:ext cx="7902373"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pPr/>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dirty="0"/>
          </a:p>
        </p:txBody>
      </p:sp>
    </p:spTree>
    <p:extLst>
      <p:ext uri="{BB962C8B-B14F-4D97-AF65-F5344CB8AC3E}">
        <p14:creationId xmlns:p14="http://schemas.microsoft.com/office/powerpoint/2010/main" val="3649976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622" y="2063396"/>
            <a:ext cx="10392000"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pPr/>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dirty="0"/>
          </a:p>
        </p:txBody>
      </p:sp>
    </p:spTree>
    <p:extLst>
      <p:ext uri="{BB962C8B-B14F-4D97-AF65-F5344CB8AC3E}">
        <p14:creationId xmlns:p14="http://schemas.microsoft.com/office/powerpoint/2010/main" val="611364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623" y="685801"/>
            <a:ext cx="10392000" cy="3193487"/>
          </a:xfrm>
        </p:spPr>
        <p:txBody>
          <a:bodyPr anchor="b">
            <a:normAutofit/>
          </a:bodyPr>
          <a:lstStyle>
            <a:lvl1pPr algn="l">
              <a:defRPr sz="5398"/>
            </a:lvl1pPr>
          </a:lstStyle>
          <a:p>
            <a:r>
              <a:rPr lang="en-US"/>
              <a:t>Click to edit Master title style</a:t>
            </a:r>
            <a:endParaRPr lang="en-US" dirty="0"/>
          </a:p>
        </p:txBody>
      </p:sp>
      <p:sp>
        <p:nvSpPr>
          <p:cNvPr id="3" name="Text Placeholder 2"/>
          <p:cNvSpPr>
            <a:spLocks noGrp="1"/>
          </p:cNvSpPr>
          <p:nvPr>
            <p:ph type="body" idx="1"/>
          </p:nvPr>
        </p:nvSpPr>
        <p:spPr>
          <a:xfrm>
            <a:off x="685623" y="3742267"/>
            <a:ext cx="10392000" cy="1639614"/>
          </a:xfrm>
        </p:spPr>
        <p:txBody>
          <a:bodyPr anchor="t">
            <a:normAutofit/>
          </a:bodyPr>
          <a:lstStyle>
            <a:lvl1pPr marL="0" indent="0" algn="l">
              <a:buNone/>
              <a:defRPr sz="1999">
                <a:solidFill>
                  <a:schemeClr val="bg1">
                    <a:lumMod val="50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1636760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623" y="685800"/>
            <a:ext cx="10394174"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621" y="2063396"/>
            <a:ext cx="5087389"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2410" y="2063396"/>
            <a:ext cx="5085213"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FE8FB1-0A7A-443E-AAF7-31D4FA1AA312}" type="datetimeFigureOut">
              <a:rPr lang="en-US" smtClean="0"/>
              <a:pPr/>
              <a:t>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dirty="0"/>
          </a:p>
        </p:txBody>
      </p:sp>
    </p:spTree>
    <p:extLst>
      <p:ext uri="{BB962C8B-B14F-4D97-AF65-F5344CB8AC3E}">
        <p14:creationId xmlns:p14="http://schemas.microsoft.com/office/powerpoint/2010/main" val="3592781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623" y="685800"/>
            <a:ext cx="1039200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117" y="2063396"/>
            <a:ext cx="4854893" cy="679994"/>
          </a:xfrm>
        </p:spPr>
        <p:txBody>
          <a:bodyPr anchor="b">
            <a:noAutofit/>
          </a:bodyPr>
          <a:lstStyle>
            <a:lvl1pPr marL="0" indent="0">
              <a:lnSpc>
                <a:spcPct val="90000"/>
              </a:lnSpc>
              <a:buNone/>
              <a:defRPr sz="25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623" y="2861733"/>
            <a:ext cx="5087387"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6572" y="2063396"/>
            <a:ext cx="4863224" cy="679994"/>
          </a:xfrm>
        </p:spPr>
        <p:txBody>
          <a:bodyPr anchor="b">
            <a:noAutofit/>
          </a:bodyPr>
          <a:lstStyle>
            <a:lvl1pPr marL="0" indent="0">
              <a:lnSpc>
                <a:spcPct val="90000"/>
              </a:lnSpc>
              <a:buNone/>
              <a:defRPr sz="25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2408" y="2861733"/>
            <a:ext cx="5087388"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FE8FB1-0A7A-443E-AAF7-31D4FA1AA312}" type="datetimeFigureOut">
              <a:rPr lang="en-US" smtClean="0"/>
              <a:pPr/>
              <a:t>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5BA54BD-C84D-46CE-8B72-31BFB26ABA43}" type="slidenum">
              <a:rPr lang="en-US" smtClean="0"/>
              <a:pPr/>
              <a:t>‹#›</a:t>
            </a:fld>
            <a:endParaRPr lang="en-US" dirty="0"/>
          </a:p>
        </p:txBody>
      </p:sp>
    </p:spTree>
    <p:extLst>
      <p:ext uri="{BB962C8B-B14F-4D97-AF65-F5344CB8AC3E}">
        <p14:creationId xmlns:p14="http://schemas.microsoft.com/office/powerpoint/2010/main" val="436328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FE8FB1-0A7A-443E-AAF7-31D4FA1AA312}" type="datetimeFigureOut">
              <a:rPr lang="en-US" smtClean="0"/>
              <a:t>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2869107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smtClean="0"/>
              <a:t>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1705116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463" y="685800"/>
            <a:ext cx="4125785" cy="2023252"/>
          </a:xfrm>
        </p:spPr>
        <p:txBody>
          <a:bodyPr anchor="b">
            <a:normAutofit/>
          </a:bodyPr>
          <a:lstStyle>
            <a:lvl1pPr algn="ctr">
              <a:defRPr sz="3599"/>
            </a:lvl1pPr>
          </a:lstStyle>
          <a:p>
            <a:r>
              <a:rPr lang="en-US"/>
              <a:t>Click to edit Master title style</a:t>
            </a:r>
            <a:endParaRPr lang="en-US" dirty="0"/>
          </a:p>
        </p:txBody>
      </p:sp>
      <p:sp>
        <p:nvSpPr>
          <p:cNvPr id="10" name="Content Placeholder 2"/>
          <p:cNvSpPr>
            <a:spLocks noGrp="1"/>
          </p:cNvSpPr>
          <p:nvPr>
            <p:ph sz="quarter" idx="13"/>
          </p:nvPr>
        </p:nvSpPr>
        <p:spPr>
          <a:xfrm>
            <a:off x="5044818" y="685801"/>
            <a:ext cx="6032804"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462" y="2709053"/>
            <a:ext cx="4125786" cy="2665533"/>
          </a:xfrm>
        </p:spPr>
        <p:txBody>
          <a:bodyPr anchor="t">
            <a:normAutofit/>
          </a:bodyPr>
          <a:lstStyle>
            <a:lvl1pPr marL="0" indent="0" algn="ctr">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pPr/>
              <a:t>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dirty="0"/>
          </a:p>
        </p:txBody>
      </p:sp>
    </p:spTree>
    <p:extLst>
      <p:ext uri="{BB962C8B-B14F-4D97-AF65-F5344CB8AC3E}">
        <p14:creationId xmlns:p14="http://schemas.microsoft.com/office/powerpoint/2010/main" val="4184452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621" y="685800"/>
            <a:ext cx="6343650" cy="2023252"/>
          </a:xfrm>
        </p:spPr>
        <p:txBody>
          <a:bodyPr anchor="b">
            <a:normAutofit/>
          </a:bodyPr>
          <a:lstStyle>
            <a:lvl1pPr algn="ctr">
              <a:defRPr sz="3599"/>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0413" y="1"/>
            <a:ext cx="3597209" cy="5071533"/>
          </a:xfrm>
          <a:ln w="57150" cmpd="thinThick">
            <a:solidFill>
              <a:schemeClr val="bg1">
                <a:lumMod val="50000"/>
              </a:schemeClr>
            </a:solidFill>
            <a:miter lim="800000"/>
          </a:ln>
        </p:spPr>
        <p:txBody>
          <a:bodyPr anchor="t"/>
          <a:lstStyle>
            <a:lvl1pPr marL="0" indent="0" algn="ctr">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685623" y="2709053"/>
            <a:ext cx="6343649" cy="2362481"/>
          </a:xfrm>
        </p:spPr>
        <p:txBody>
          <a:bodyPr anchor="t">
            <a:normAutofit/>
          </a:bodyPr>
          <a:lstStyle>
            <a:lvl1pPr marL="0" indent="0" algn="ctr">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t>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79279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grpSp>
        <p:nvGrpSpPr>
          <p:cNvPr id="10" name="Group 9"/>
          <p:cNvGrpSpPr/>
          <p:nvPr/>
        </p:nvGrpSpPr>
        <p:grpSpPr>
          <a:xfrm>
            <a:off x="-25391" y="1"/>
            <a:ext cx="12002224"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623" y="685801"/>
            <a:ext cx="10394174"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622" y="2063396"/>
            <a:ext cx="10394175"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6183" y="5757334"/>
            <a:ext cx="3783614" cy="498470"/>
          </a:xfrm>
          <a:prstGeom prst="rect">
            <a:avLst/>
          </a:prstGeom>
        </p:spPr>
        <p:txBody>
          <a:bodyPr vert="horz" lIns="91440" tIns="45720" rIns="91440" bIns="45720" rtlCol="0" anchor="ctr"/>
          <a:lstStyle>
            <a:lvl1pPr algn="r">
              <a:defRPr sz="3199" cap="all" baseline="0">
                <a:solidFill>
                  <a:schemeClr val="accent1">
                    <a:lumMod val="50000"/>
                  </a:schemeClr>
                </a:solidFill>
              </a:defRPr>
            </a:lvl1pPr>
          </a:lstStyle>
          <a:p>
            <a:fld id="{9AFE8FB1-0A7A-443E-AAF7-31D4FA1AA312}" type="datetimeFigureOut">
              <a:rPr lang="en-US" smtClean="0"/>
              <a:pPr/>
              <a:t>1/6/2021</a:t>
            </a:fld>
            <a:endParaRPr lang="en-US" dirty="0"/>
          </a:p>
        </p:txBody>
      </p:sp>
      <p:sp>
        <p:nvSpPr>
          <p:cNvPr id="5" name="Footer Placeholder 4"/>
          <p:cNvSpPr>
            <a:spLocks noGrp="1"/>
          </p:cNvSpPr>
          <p:nvPr>
            <p:ph type="ftr" sz="quarter" idx="3"/>
          </p:nvPr>
        </p:nvSpPr>
        <p:spPr>
          <a:xfrm>
            <a:off x="685623" y="5757334"/>
            <a:ext cx="5498287" cy="498470"/>
          </a:xfrm>
          <a:prstGeom prst="rect">
            <a:avLst/>
          </a:prstGeom>
        </p:spPr>
        <p:txBody>
          <a:bodyPr vert="horz" lIns="91440" tIns="45720" rIns="91440" bIns="45720" rtlCol="0" anchor="ctr"/>
          <a:lstStyle>
            <a:lvl1pPr algn="l">
              <a:defRPr sz="3199"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5484" y="5757334"/>
            <a:ext cx="906950" cy="498470"/>
          </a:xfrm>
          <a:prstGeom prst="rect">
            <a:avLst/>
          </a:prstGeom>
        </p:spPr>
        <p:txBody>
          <a:bodyPr vert="horz" lIns="91440" tIns="45720" rIns="91440" bIns="45720" rtlCol="0" anchor="ctr"/>
          <a:lstStyle>
            <a:lvl1pPr algn="ctr">
              <a:defRPr sz="3199" cap="all" baseline="0">
                <a:solidFill>
                  <a:schemeClr val="accent1">
                    <a:lumMod val="50000"/>
                  </a:schemeClr>
                </a:solidFill>
              </a:defRPr>
            </a:lvl1pPr>
          </a:lstStyle>
          <a:p>
            <a:fld id="{25BA54BD-C84D-46CE-8B72-31BFB26ABA43}" type="slidenum">
              <a:rPr lang="en-US" smtClean="0"/>
              <a:pPr/>
              <a:t>‹#›</a:t>
            </a:fld>
            <a:endParaRPr lang="en-US" dirty="0"/>
          </a:p>
        </p:txBody>
      </p:sp>
    </p:spTree>
    <p:extLst>
      <p:ext uri="{BB962C8B-B14F-4D97-AF65-F5344CB8AC3E}">
        <p14:creationId xmlns:p14="http://schemas.microsoft.com/office/powerpoint/2010/main" val="4331509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90000"/>
        </a:lnSpc>
        <a:spcBef>
          <a:spcPct val="0"/>
        </a:spcBef>
        <a:buNone/>
        <a:defRPr sz="5398" kern="1200" cap="all" baseline="0">
          <a:solidFill>
            <a:schemeClr val="accent1"/>
          </a:solidFill>
          <a:effectLst/>
          <a:latin typeface="+mj-lt"/>
          <a:ea typeface="+mj-ea"/>
          <a:cs typeface="+mj-cs"/>
        </a:defRPr>
      </a:lvl1pPr>
    </p:titleStyle>
    <p:bodyStyle>
      <a:lvl1pPr marL="228531" indent="-228531" algn="l" defTabSz="914126" rtl="0" eaLnBrk="1" latinLnBrk="0" hangingPunct="1">
        <a:lnSpc>
          <a:spcPct val="120000"/>
        </a:lnSpc>
        <a:spcBef>
          <a:spcPts val="1000"/>
        </a:spcBef>
        <a:buClr>
          <a:schemeClr val="accent1"/>
        </a:buClr>
        <a:buSzPct val="160000"/>
        <a:buFont typeface="Arial" panose="020B0604020202020204" pitchFamily="34" charset="0"/>
        <a:buChar char="•"/>
        <a:defRPr sz="1999" kern="1200" cap="all" baseline="0">
          <a:solidFill>
            <a:schemeClr val="tx1"/>
          </a:solidFill>
          <a:effectLst/>
          <a:latin typeface="+mn-lt"/>
          <a:ea typeface="+mn-ea"/>
          <a:cs typeface="+mn-cs"/>
        </a:defRPr>
      </a:lvl1pPr>
      <a:lvl2pPr marL="685594"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799" kern="1200" cap="all" baseline="0">
          <a:solidFill>
            <a:schemeClr val="tx1"/>
          </a:solidFill>
          <a:effectLst/>
          <a:latin typeface="+mn-lt"/>
          <a:ea typeface="+mn-ea"/>
          <a:cs typeface="+mn-cs"/>
        </a:defRPr>
      </a:lvl2pPr>
      <a:lvl3pPr marL="1142657"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599720"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6783"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3846"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0908"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7971"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5034"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www.ted.com/talks/chimamanda_ngozi_adichie_the_danger_of_a_single_story?language=en"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RESPECT</a:t>
            </a:r>
          </a:p>
        </p:txBody>
      </p:sp>
      <p:sp>
        <p:nvSpPr>
          <p:cNvPr id="3" name="Subtitle 2"/>
          <p:cNvSpPr>
            <a:spLocks noGrp="1"/>
          </p:cNvSpPr>
          <p:nvPr>
            <p:ph type="subTitle" idx="1"/>
          </p:nvPr>
        </p:nvSpPr>
        <p:spPr/>
        <p:txBody>
          <a:bodyPr/>
          <a:lstStyle/>
          <a:p>
            <a:r>
              <a:rPr lang="en-US" dirty="0"/>
              <a:t>Lesson Created by Christine Braun</a:t>
            </a:r>
          </a:p>
        </p:txBody>
      </p:sp>
      <p:pic>
        <p:nvPicPr>
          <p:cNvPr id="5" name="Picture 4">
            <a:extLst>
              <a:ext uri="{FF2B5EF4-FFF2-40B4-BE49-F238E27FC236}">
                <a16:creationId xmlns:a16="http://schemas.microsoft.com/office/drawing/2014/main" id="{5D775D11-D03E-47F2-8520-5B20275C65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416613">
            <a:off x="912812" y="1122176"/>
            <a:ext cx="3137218" cy="2560320"/>
          </a:xfrm>
          <a:prstGeom prst="rect">
            <a:avLst/>
          </a:prstGeom>
        </p:spPr>
      </p:pic>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62939"/>
            <a:ext cx="10394174" cy="1151965"/>
          </a:xfrm>
        </p:spPr>
        <p:txBody>
          <a:bodyPr/>
          <a:lstStyle/>
          <a:p>
            <a:r>
              <a:rPr lang="en-US" dirty="0"/>
              <a:t>Slide 1</a:t>
            </a:r>
          </a:p>
        </p:txBody>
      </p:sp>
      <p:sp>
        <p:nvSpPr>
          <p:cNvPr id="3" name="Rectangle 2">
            <a:extLst>
              <a:ext uri="{FF2B5EF4-FFF2-40B4-BE49-F238E27FC236}">
                <a16:creationId xmlns:a16="http://schemas.microsoft.com/office/drawing/2014/main" id="{5FEDFA9D-FDE3-4B76-83C6-62EE4FDC583F}"/>
              </a:ext>
            </a:extLst>
          </p:cNvPr>
          <p:cNvSpPr/>
          <p:nvPr/>
        </p:nvSpPr>
        <p:spPr>
          <a:xfrm>
            <a:off x="684212" y="2286000"/>
            <a:ext cx="10210799" cy="2677656"/>
          </a:xfrm>
          <a:prstGeom prst="rect">
            <a:avLst/>
          </a:prstGeom>
        </p:spPr>
        <p:txBody>
          <a:bodyPr wrap="square">
            <a:spAutoFit/>
          </a:bodyPr>
          <a:lstStyle/>
          <a:p>
            <a:pPr marL="457200" indent="-457200">
              <a:buFont typeface="Arial" panose="020B0604020202020204" pitchFamily="34" charset="0"/>
              <a:buChar char="•"/>
            </a:pPr>
            <a:r>
              <a:rPr lang="en-US" sz="2800" dirty="0"/>
              <a:t>A feeling of deep admiration for someone or something elicited by their abilities, qualities or achievements.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Due regard for the feelings, wishes, rights or traditions of others.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Caring enough to consider how words and actions impact others.</a:t>
            </a:r>
            <a:endParaRPr lang="en-US" sz="2800" b="1" dirty="0"/>
          </a:p>
        </p:txBody>
      </p:sp>
      <p:sp>
        <p:nvSpPr>
          <p:cNvPr id="4" name="TextBox 3">
            <a:extLst>
              <a:ext uri="{FF2B5EF4-FFF2-40B4-BE49-F238E27FC236}">
                <a16:creationId xmlns:a16="http://schemas.microsoft.com/office/drawing/2014/main" id="{97519CD2-E43F-4EBC-BF11-D43A5EA9ED32}"/>
              </a:ext>
            </a:extLst>
          </p:cNvPr>
          <p:cNvSpPr txBox="1"/>
          <p:nvPr/>
        </p:nvSpPr>
        <p:spPr>
          <a:xfrm>
            <a:off x="694169" y="1614904"/>
            <a:ext cx="1930337" cy="646331"/>
          </a:xfrm>
          <a:prstGeom prst="rect">
            <a:avLst/>
          </a:prstGeom>
          <a:noFill/>
        </p:spPr>
        <p:txBody>
          <a:bodyPr wrap="none" rtlCol="0">
            <a:spAutoFit/>
          </a:bodyPr>
          <a:lstStyle/>
          <a:p>
            <a:pPr>
              <a:lnSpc>
                <a:spcPct val="90000"/>
              </a:lnSpc>
            </a:pPr>
            <a:r>
              <a:rPr lang="en-US" sz="4000" dirty="0"/>
              <a:t>RESPECT</a:t>
            </a:r>
          </a:p>
        </p:txBody>
      </p:sp>
    </p:spTree>
    <p:extLst>
      <p:ext uri="{BB962C8B-B14F-4D97-AF65-F5344CB8AC3E}">
        <p14:creationId xmlns:p14="http://schemas.microsoft.com/office/powerpoint/2010/main" val="3630164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A5FF5-4719-4E4A-BD70-A401D67576D8}"/>
              </a:ext>
            </a:extLst>
          </p:cNvPr>
          <p:cNvSpPr>
            <a:spLocks noGrp="1"/>
          </p:cNvSpPr>
          <p:nvPr>
            <p:ph type="title"/>
          </p:nvPr>
        </p:nvSpPr>
        <p:spPr/>
        <p:txBody>
          <a:bodyPr/>
          <a:lstStyle/>
          <a:p>
            <a:r>
              <a:rPr lang="en-US" dirty="0"/>
              <a:t>Slide 2</a:t>
            </a:r>
          </a:p>
        </p:txBody>
      </p:sp>
      <p:sp>
        <p:nvSpPr>
          <p:cNvPr id="3" name="TextBox 2">
            <a:extLst>
              <a:ext uri="{FF2B5EF4-FFF2-40B4-BE49-F238E27FC236}">
                <a16:creationId xmlns:a16="http://schemas.microsoft.com/office/drawing/2014/main" id="{3AD88010-6939-4867-8881-5B2A938DBC3A}"/>
              </a:ext>
            </a:extLst>
          </p:cNvPr>
          <p:cNvSpPr txBox="1"/>
          <p:nvPr/>
        </p:nvSpPr>
        <p:spPr>
          <a:xfrm>
            <a:off x="377037" y="2057400"/>
            <a:ext cx="10898976" cy="3444020"/>
          </a:xfrm>
          <a:prstGeom prst="rect">
            <a:avLst/>
          </a:prstGeom>
          <a:noFill/>
        </p:spPr>
        <p:txBody>
          <a:bodyPr wrap="square" rtlCol="0">
            <a:spAutoFit/>
          </a:bodyPr>
          <a:lstStyle/>
          <a:p>
            <a:pPr>
              <a:lnSpc>
                <a:spcPct val="90000"/>
              </a:lnSpc>
            </a:pPr>
            <a:r>
              <a:rPr lang="en-US" sz="3200" dirty="0"/>
              <a:t>ACTIVITY – Video and Reflection</a:t>
            </a:r>
          </a:p>
          <a:p>
            <a:pPr>
              <a:lnSpc>
                <a:spcPct val="90000"/>
              </a:lnSpc>
            </a:pPr>
            <a:endParaRPr lang="en-US" sz="3200" dirty="0"/>
          </a:p>
          <a:p>
            <a:pPr>
              <a:lnSpc>
                <a:spcPct val="90000"/>
              </a:lnSpc>
            </a:pPr>
            <a:r>
              <a:rPr lang="en-US" sz="3200" dirty="0"/>
              <a:t>We will watch the video – </a:t>
            </a:r>
            <a:r>
              <a:rPr lang="en-US" sz="3200" i="1" dirty="0"/>
              <a:t>The Danger of a Single Story </a:t>
            </a:r>
          </a:p>
          <a:p>
            <a:pPr>
              <a:lnSpc>
                <a:spcPct val="90000"/>
              </a:lnSpc>
            </a:pPr>
            <a:r>
              <a:rPr lang="en-US" sz="3200" dirty="0"/>
              <a:t>Be prepared to share your reflections and how Chimamanda  Ngozi Adichie approaches respect for all peoples </a:t>
            </a:r>
          </a:p>
          <a:p>
            <a:pPr>
              <a:lnSpc>
                <a:spcPct val="90000"/>
              </a:lnSpc>
            </a:pPr>
            <a:r>
              <a:rPr lang="en-US" sz="3200" dirty="0"/>
              <a:t>and cultures. </a:t>
            </a:r>
          </a:p>
          <a:p>
            <a:pPr>
              <a:lnSpc>
                <a:spcPct val="90000"/>
              </a:lnSpc>
            </a:pPr>
            <a:endParaRPr lang="en-US" sz="3200" dirty="0"/>
          </a:p>
          <a:p>
            <a:pPr>
              <a:lnSpc>
                <a:spcPct val="90000"/>
              </a:lnSpc>
            </a:pPr>
            <a:r>
              <a:rPr lang="en-US" dirty="0">
                <a:hlinkClick r:id="rId2"/>
              </a:rPr>
              <a:t>https://www.ted.com/talks/chimamanda_ngozi_adichie_the_danger_of_a_single_story?language=en</a:t>
            </a:r>
            <a:endParaRPr lang="en-US" dirty="0"/>
          </a:p>
        </p:txBody>
      </p:sp>
    </p:spTree>
    <p:extLst>
      <p:ext uri="{BB962C8B-B14F-4D97-AF65-F5344CB8AC3E}">
        <p14:creationId xmlns:p14="http://schemas.microsoft.com/office/powerpoint/2010/main" val="148470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7C24E-B130-46CC-9864-2BFC46D36E50}"/>
              </a:ext>
            </a:extLst>
          </p:cNvPr>
          <p:cNvSpPr>
            <a:spLocks noGrp="1"/>
          </p:cNvSpPr>
          <p:nvPr>
            <p:ph type="title"/>
          </p:nvPr>
        </p:nvSpPr>
        <p:spPr>
          <a:xfrm>
            <a:off x="684212" y="312738"/>
            <a:ext cx="10394174" cy="1151965"/>
          </a:xfrm>
        </p:spPr>
        <p:txBody>
          <a:bodyPr/>
          <a:lstStyle/>
          <a:p>
            <a:pPr algn="r"/>
            <a:r>
              <a:rPr lang="en-US" dirty="0"/>
              <a:t>Slide 3</a:t>
            </a:r>
          </a:p>
        </p:txBody>
      </p:sp>
      <p:sp>
        <p:nvSpPr>
          <p:cNvPr id="7" name="Rectangle 6">
            <a:extLst>
              <a:ext uri="{FF2B5EF4-FFF2-40B4-BE49-F238E27FC236}">
                <a16:creationId xmlns:a16="http://schemas.microsoft.com/office/drawing/2014/main" id="{4F27FC28-A9FD-46BF-8F30-27069BE70919}"/>
              </a:ext>
            </a:extLst>
          </p:cNvPr>
          <p:cNvSpPr/>
          <p:nvPr/>
        </p:nvSpPr>
        <p:spPr>
          <a:xfrm>
            <a:off x="8265723" y="2040345"/>
            <a:ext cx="3286313" cy="2062103"/>
          </a:xfrm>
          <a:prstGeom prst="rect">
            <a:avLst/>
          </a:prstGeom>
        </p:spPr>
        <p:txBody>
          <a:bodyPr wrap="square">
            <a:spAutoFit/>
          </a:bodyPr>
          <a:lstStyle/>
          <a:p>
            <a:r>
              <a:rPr lang="en-US" sz="3200" i="1" dirty="0"/>
              <a:t>Conversation</a:t>
            </a:r>
          </a:p>
          <a:p>
            <a:r>
              <a:rPr lang="en-US" sz="3200" dirty="0"/>
              <a:t>by: </a:t>
            </a:r>
            <a:r>
              <a:rPr lang="en-US" sz="3200" b="1" dirty="0" err="1"/>
              <a:t>Arash</a:t>
            </a:r>
            <a:r>
              <a:rPr lang="en-US" sz="3200" b="1" dirty="0"/>
              <a:t> </a:t>
            </a:r>
            <a:r>
              <a:rPr lang="en-US" sz="3200" b="1" dirty="0" err="1"/>
              <a:t>Shirinbab</a:t>
            </a:r>
            <a:r>
              <a:rPr lang="en-US" sz="3200" dirty="0"/>
              <a:t>, </a:t>
            </a:r>
          </a:p>
          <a:p>
            <a:r>
              <a:rPr lang="en-US" sz="3200" dirty="0"/>
              <a:t>Albany, California</a:t>
            </a:r>
            <a:endParaRPr lang="en-US" sz="3200" i="0" dirty="0">
              <a:effectLst/>
              <a:latin typeface="+mj-lt"/>
            </a:endParaRPr>
          </a:p>
        </p:txBody>
      </p:sp>
      <p:sp>
        <p:nvSpPr>
          <p:cNvPr id="5" name="TextBox 4">
            <a:extLst>
              <a:ext uri="{FF2B5EF4-FFF2-40B4-BE49-F238E27FC236}">
                <a16:creationId xmlns:a16="http://schemas.microsoft.com/office/drawing/2014/main" id="{70A0853C-A18E-40F6-912C-0C45FA750854}"/>
              </a:ext>
            </a:extLst>
          </p:cNvPr>
          <p:cNvSpPr txBox="1"/>
          <p:nvPr/>
        </p:nvSpPr>
        <p:spPr>
          <a:xfrm>
            <a:off x="0" y="5185378"/>
            <a:ext cx="10591308" cy="1200329"/>
          </a:xfrm>
          <a:prstGeom prst="rect">
            <a:avLst/>
          </a:prstGeom>
          <a:noFill/>
        </p:spPr>
        <p:txBody>
          <a:bodyPr wrap="square" rtlCol="0">
            <a:spAutoFit/>
          </a:bodyPr>
          <a:lstStyle/>
          <a:p>
            <a:r>
              <a:rPr lang="en-US" sz="2400" i="1" dirty="0"/>
              <a:t>“A person who can admit that they don't know, is smart enough to learn anything."</a:t>
            </a:r>
          </a:p>
          <a:p>
            <a:r>
              <a:rPr lang="en-US" sz="2400" i="1" dirty="0">
                <a:solidFill>
                  <a:schemeClr val="bg1"/>
                </a:solidFill>
              </a:rPr>
              <a:t>quote by: </a:t>
            </a:r>
            <a:r>
              <a:rPr lang="en-US" sz="2400" b="1" i="1" dirty="0">
                <a:solidFill>
                  <a:schemeClr val="bg1"/>
                </a:solidFill>
              </a:rPr>
              <a:t>Ethan Booth</a:t>
            </a:r>
            <a:r>
              <a:rPr lang="en-US" sz="2400" i="1" dirty="0">
                <a:solidFill>
                  <a:schemeClr val="bg1"/>
                </a:solidFill>
              </a:rPr>
              <a:t>, Sedgley, United Kingdom</a:t>
            </a:r>
          </a:p>
          <a:p>
            <a:endParaRPr lang="en-US" sz="2400" b="1" dirty="0">
              <a:solidFill>
                <a:schemeClr val="bg1"/>
              </a:solidFill>
            </a:endParaRPr>
          </a:p>
        </p:txBody>
      </p:sp>
      <p:pic>
        <p:nvPicPr>
          <p:cNvPr id="4" name="Picture 3" descr="Map&#10;&#10;Description automatically generated">
            <a:extLst>
              <a:ext uri="{FF2B5EF4-FFF2-40B4-BE49-F238E27FC236}">
                <a16:creationId xmlns:a16="http://schemas.microsoft.com/office/drawing/2014/main" id="{4E5B4F46-C686-4F32-B060-5AA3D12A67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12" y="207722"/>
            <a:ext cx="7104692" cy="49377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74636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129700"/>
            <a:ext cx="10394174" cy="1151965"/>
          </a:xfrm>
        </p:spPr>
        <p:txBody>
          <a:bodyPr/>
          <a:lstStyle/>
          <a:p>
            <a:r>
              <a:rPr lang="en-US" dirty="0"/>
              <a:t>Slide 4</a:t>
            </a:r>
          </a:p>
        </p:txBody>
      </p:sp>
      <p:sp>
        <p:nvSpPr>
          <p:cNvPr id="3" name="Rectangle 2">
            <a:extLst>
              <a:ext uri="{FF2B5EF4-FFF2-40B4-BE49-F238E27FC236}">
                <a16:creationId xmlns:a16="http://schemas.microsoft.com/office/drawing/2014/main" id="{5FEDFA9D-FDE3-4B76-83C6-62EE4FDC583F}"/>
              </a:ext>
            </a:extLst>
          </p:cNvPr>
          <p:cNvSpPr/>
          <p:nvPr/>
        </p:nvSpPr>
        <p:spPr>
          <a:xfrm>
            <a:off x="227012" y="1052507"/>
            <a:ext cx="11267839" cy="4635243"/>
          </a:xfrm>
          <a:prstGeom prst="rect">
            <a:avLst/>
          </a:prstGeom>
        </p:spPr>
        <p:txBody>
          <a:bodyPr wrap="square">
            <a:spAutoFit/>
          </a:bodyPr>
          <a:lstStyle/>
          <a:p>
            <a:r>
              <a:rPr lang="en-US" sz="2800" b="1" u="sng" dirty="0"/>
              <a:t>Artist Statement:</a:t>
            </a:r>
          </a:p>
          <a:p>
            <a:pPr>
              <a:lnSpc>
                <a:spcPct val="150000"/>
              </a:lnSpc>
            </a:pPr>
            <a:r>
              <a:rPr lang="en-US" dirty="0">
                <a:latin typeface="Calibri" panose="020F0502020204030204" pitchFamily="34" charset="0"/>
                <a:cs typeface="Calibri" panose="020F0502020204030204" pitchFamily="34" charset="0"/>
              </a:rPr>
              <a:t>“Now and throughout history, people have created physical, social, political and religious boundaries intended to separate and divide. This is why it’s vitally important to raise awareness of the many instances of people crossing these boundaries to engage with each other and celebrate a shared humanity. Today, there are more and more people seeking to explore the way other cultures think, speak, pray, read and write. If we think an intercultural conversation is worthwhile, quite often we must create special circumstances in which two or more members of the human family, who have remained largely ignorant about the other or others, cross cultural boundaries and find themselves in the same room, with a mediating voice encouraging them to speak. “Conversation” juxtaposes different calligraphic styles, languages and scripts on faces with various ethnic and cultural backgrounds. This diversity of identity and expression encourages us to find common ground in spite of our differences. As </a:t>
            </a:r>
            <a:r>
              <a:rPr lang="en-US" dirty="0" err="1">
                <a:latin typeface="Calibri" panose="020F0502020204030204" pitchFamily="34" charset="0"/>
                <a:cs typeface="Calibri" panose="020F0502020204030204" pitchFamily="34" charset="0"/>
              </a:rPr>
              <a:t>Saadi</a:t>
            </a:r>
            <a:r>
              <a:rPr lang="en-US" dirty="0">
                <a:latin typeface="Calibri" panose="020F0502020204030204" pitchFamily="34" charset="0"/>
                <a:cs typeface="Calibri" panose="020F0502020204030204" pitchFamily="34" charset="0"/>
              </a:rPr>
              <a:t> Shirazi puts it “Adam's sons are body limbs, to say; for they’re created of the same clay. Should one organ be troubled by pain, others would suffer severe strain.”</a:t>
            </a:r>
            <a:endParaRPr lang="en-US" sz="2800" b="1"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97519CD2-E43F-4EBC-BF11-D43A5EA9ED32}"/>
              </a:ext>
            </a:extLst>
          </p:cNvPr>
          <p:cNvSpPr txBox="1"/>
          <p:nvPr/>
        </p:nvSpPr>
        <p:spPr>
          <a:xfrm>
            <a:off x="2284412" y="405216"/>
            <a:ext cx="1930337" cy="646331"/>
          </a:xfrm>
          <a:prstGeom prst="rect">
            <a:avLst/>
          </a:prstGeom>
          <a:noFill/>
        </p:spPr>
        <p:txBody>
          <a:bodyPr wrap="none" rtlCol="0">
            <a:spAutoFit/>
          </a:bodyPr>
          <a:lstStyle/>
          <a:p>
            <a:pPr>
              <a:lnSpc>
                <a:spcPct val="90000"/>
              </a:lnSpc>
            </a:pPr>
            <a:r>
              <a:rPr lang="en-US" sz="4000" dirty="0"/>
              <a:t>RESPECT</a:t>
            </a:r>
          </a:p>
        </p:txBody>
      </p:sp>
    </p:spTree>
    <p:extLst>
      <p:ext uri="{BB962C8B-B14F-4D97-AF65-F5344CB8AC3E}">
        <p14:creationId xmlns:p14="http://schemas.microsoft.com/office/powerpoint/2010/main" val="221589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7C24E-B130-46CC-9864-2BFC46D36E50}"/>
              </a:ext>
            </a:extLst>
          </p:cNvPr>
          <p:cNvSpPr>
            <a:spLocks noGrp="1"/>
          </p:cNvSpPr>
          <p:nvPr>
            <p:ph type="title"/>
          </p:nvPr>
        </p:nvSpPr>
        <p:spPr/>
        <p:txBody>
          <a:bodyPr/>
          <a:lstStyle/>
          <a:p>
            <a:r>
              <a:rPr lang="en-US" dirty="0"/>
              <a:t>Slide 5</a:t>
            </a:r>
          </a:p>
        </p:txBody>
      </p:sp>
      <p:sp>
        <p:nvSpPr>
          <p:cNvPr id="3" name="Rectangle 2">
            <a:extLst>
              <a:ext uri="{FF2B5EF4-FFF2-40B4-BE49-F238E27FC236}">
                <a16:creationId xmlns:a16="http://schemas.microsoft.com/office/drawing/2014/main" id="{94B55F4C-B292-417E-B37D-BA8A44D407C1}"/>
              </a:ext>
            </a:extLst>
          </p:cNvPr>
          <p:cNvSpPr/>
          <p:nvPr/>
        </p:nvSpPr>
        <p:spPr>
          <a:xfrm>
            <a:off x="523440" y="2209800"/>
            <a:ext cx="2819400" cy="1569660"/>
          </a:xfrm>
          <a:prstGeom prst="rect">
            <a:avLst/>
          </a:prstGeom>
        </p:spPr>
        <p:txBody>
          <a:bodyPr wrap="square">
            <a:spAutoFit/>
          </a:bodyPr>
          <a:lstStyle/>
          <a:p>
            <a:r>
              <a:rPr lang="en-US" sz="3200" i="1" dirty="0"/>
              <a:t>The Differences</a:t>
            </a:r>
          </a:p>
          <a:p>
            <a:r>
              <a:rPr lang="en-US" sz="3200" dirty="0"/>
              <a:t>by: </a:t>
            </a:r>
            <a:r>
              <a:rPr lang="en-US" sz="3200" b="1" dirty="0" err="1"/>
              <a:t>Salar</a:t>
            </a:r>
            <a:r>
              <a:rPr lang="en-US" sz="3200" b="1" dirty="0"/>
              <a:t> </a:t>
            </a:r>
            <a:r>
              <a:rPr lang="en-US" sz="3200" b="1" dirty="0" err="1"/>
              <a:t>Arkan</a:t>
            </a:r>
            <a:r>
              <a:rPr lang="en-US" sz="3200" dirty="0"/>
              <a:t>, </a:t>
            </a:r>
            <a:r>
              <a:rPr lang="en-US" sz="3200" dirty="0" err="1"/>
              <a:t>Sanandaj</a:t>
            </a:r>
            <a:r>
              <a:rPr lang="en-US" sz="3200" dirty="0"/>
              <a:t>, Iran</a:t>
            </a:r>
            <a:endParaRPr lang="en-US" sz="3200" b="1" i="1" dirty="0">
              <a:effectLst/>
              <a:latin typeface="proxima-nova"/>
            </a:endParaRPr>
          </a:p>
        </p:txBody>
      </p:sp>
      <p:sp>
        <p:nvSpPr>
          <p:cNvPr id="10" name="Rectangle 9">
            <a:extLst>
              <a:ext uri="{FF2B5EF4-FFF2-40B4-BE49-F238E27FC236}">
                <a16:creationId xmlns:a16="http://schemas.microsoft.com/office/drawing/2014/main" id="{56D14A11-5E2B-4859-A7E1-E9B6A08607AE}"/>
              </a:ext>
            </a:extLst>
          </p:cNvPr>
          <p:cNvSpPr/>
          <p:nvPr/>
        </p:nvSpPr>
        <p:spPr>
          <a:xfrm>
            <a:off x="210865" y="5248424"/>
            <a:ext cx="11427260" cy="1077218"/>
          </a:xfrm>
          <a:prstGeom prst="rect">
            <a:avLst/>
          </a:prstGeom>
        </p:spPr>
        <p:txBody>
          <a:bodyPr wrap="square">
            <a:spAutoFit/>
          </a:bodyPr>
          <a:lstStyle/>
          <a:p>
            <a:r>
              <a:rPr lang="en-US" sz="2000" i="1" dirty="0"/>
              <a:t>"Broaden your mind and open your ears because you never know whose story has the ability to change you."</a:t>
            </a:r>
          </a:p>
          <a:p>
            <a:pPr algn="r"/>
            <a:r>
              <a:rPr lang="en-US" sz="2000" i="1" dirty="0">
                <a:solidFill>
                  <a:schemeClr val="bg1"/>
                </a:solidFill>
              </a:rPr>
              <a:t>quote by: </a:t>
            </a:r>
            <a:r>
              <a:rPr lang="en-US" sz="2000" b="1" i="1" dirty="0">
                <a:solidFill>
                  <a:schemeClr val="bg1"/>
                </a:solidFill>
              </a:rPr>
              <a:t>Catelyn Meyer</a:t>
            </a:r>
            <a:r>
              <a:rPr lang="en-US" sz="2000" i="1" dirty="0">
                <a:solidFill>
                  <a:schemeClr val="bg1"/>
                </a:solidFill>
              </a:rPr>
              <a:t>, Cary, North Carolina</a:t>
            </a:r>
          </a:p>
          <a:p>
            <a:pPr algn="just"/>
            <a:endParaRPr lang="en-US" sz="2400" b="1" dirty="0">
              <a:solidFill>
                <a:schemeClr val="bg1"/>
              </a:solidFill>
              <a:effectLst/>
              <a:latin typeface="+mj-lt"/>
            </a:endParaRPr>
          </a:p>
        </p:txBody>
      </p:sp>
      <p:pic>
        <p:nvPicPr>
          <p:cNvPr id="6" name="Picture 5">
            <a:extLst>
              <a:ext uri="{FF2B5EF4-FFF2-40B4-BE49-F238E27FC236}">
                <a16:creationId xmlns:a16="http://schemas.microsoft.com/office/drawing/2014/main" id="{212D83FB-751E-47A7-9267-995EEBF0B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9945" y="193284"/>
            <a:ext cx="7236260" cy="5029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9738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62939"/>
            <a:ext cx="10394174" cy="1151965"/>
          </a:xfrm>
        </p:spPr>
        <p:txBody>
          <a:bodyPr/>
          <a:lstStyle/>
          <a:p>
            <a:r>
              <a:rPr lang="en-US" dirty="0"/>
              <a:t>Slide 6</a:t>
            </a:r>
          </a:p>
        </p:txBody>
      </p:sp>
      <p:sp>
        <p:nvSpPr>
          <p:cNvPr id="3" name="Rectangle 2">
            <a:extLst>
              <a:ext uri="{FF2B5EF4-FFF2-40B4-BE49-F238E27FC236}">
                <a16:creationId xmlns:a16="http://schemas.microsoft.com/office/drawing/2014/main" id="{5FEDFA9D-FDE3-4B76-83C6-62EE4FDC583F}"/>
              </a:ext>
            </a:extLst>
          </p:cNvPr>
          <p:cNvSpPr/>
          <p:nvPr/>
        </p:nvSpPr>
        <p:spPr>
          <a:xfrm>
            <a:off x="684211" y="1577615"/>
            <a:ext cx="10820401" cy="3374450"/>
          </a:xfrm>
          <a:prstGeom prst="rect">
            <a:avLst/>
          </a:prstGeom>
        </p:spPr>
        <p:txBody>
          <a:bodyPr wrap="square">
            <a:spAutoFit/>
          </a:bodyPr>
          <a:lstStyle/>
          <a:p>
            <a:r>
              <a:rPr lang="en-US" sz="2800" b="1" u="sng" dirty="0"/>
              <a:t>Artist Statement: </a:t>
            </a:r>
          </a:p>
          <a:p>
            <a:pPr>
              <a:lnSpc>
                <a:spcPct val="200000"/>
              </a:lnSpc>
            </a:pPr>
            <a:r>
              <a:rPr lang="en-US" sz="2400" dirty="0">
                <a:latin typeface="Calibri" panose="020F0502020204030204" pitchFamily="34" charset="0"/>
                <a:cs typeface="Calibri" panose="020F0502020204030204" pitchFamily="34" charset="0"/>
              </a:rPr>
              <a:t>“My photo depicts a grandmother and her granddaughter at a celebration of the Kurdish New Year in the village of </a:t>
            </a:r>
            <a:r>
              <a:rPr lang="en-US" sz="2400" dirty="0" err="1">
                <a:latin typeface="Calibri" panose="020F0502020204030204" pitchFamily="34" charset="0"/>
                <a:cs typeface="Calibri" panose="020F0502020204030204" pitchFamily="34" charset="0"/>
              </a:rPr>
              <a:t>Besaran</a:t>
            </a:r>
            <a:r>
              <a:rPr lang="en-US" sz="2400" dirty="0">
                <a:latin typeface="Calibri" panose="020F0502020204030204" pitchFamily="34" charset="0"/>
                <a:cs typeface="Calibri" panose="020F0502020204030204" pitchFamily="34" charset="0"/>
              </a:rPr>
              <a:t> in the Kurdistan Province of Iran. This piece is about the differences between a grandmother and her grandchild as they cross generations and watch the ceremony together.”</a:t>
            </a:r>
          </a:p>
        </p:txBody>
      </p:sp>
      <p:sp>
        <p:nvSpPr>
          <p:cNvPr id="4" name="TextBox 3">
            <a:extLst>
              <a:ext uri="{FF2B5EF4-FFF2-40B4-BE49-F238E27FC236}">
                <a16:creationId xmlns:a16="http://schemas.microsoft.com/office/drawing/2014/main" id="{97519CD2-E43F-4EBC-BF11-D43A5EA9ED32}"/>
              </a:ext>
            </a:extLst>
          </p:cNvPr>
          <p:cNvSpPr txBox="1"/>
          <p:nvPr/>
        </p:nvSpPr>
        <p:spPr>
          <a:xfrm>
            <a:off x="2741612" y="762000"/>
            <a:ext cx="1930337" cy="646331"/>
          </a:xfrm>
          <a:prstGeom prst="rect">
            <a:avLst/>
          </a:prstGeom>
          <a:noFill/>
        </p:spPr>
        <p:txBody>
          <a:bodyPr wrap="none" rtlCol="0">
            <a:spAutoFit/>
          </a:bodyPr>
          <a:lstStyle/>
          <a:p>
            <a:pPr>
              <a:lnSpc>
                <a:spcPct val="90000"/>
              </a:lnSpc>
            </a:pPr>
            <a:r>
              <a:rPr lang="en-US" sz="4000" dirty="0"/>
              <a:t>RESPECT</a:t>
            </a:r>
          </a:p>
        </p:txBody>
      </p:sp>
    </p:spTree>
    <p:extLst>
      <p:ext uri="{BB962C8B-B14F-4D97-AF65-F5344CB8AC3E}">
        <p14:creationId xmlns:p14="http://schemas.microsoft.com/office/powerpoint/2010/main" val="94104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82679E24-B442-48DA-91F5-D20C35276B4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grpSp>
        <p:nvGrpSpPr>
          <p:cNvPr id="30" name="Group 29">
            <a:extLst>
              <a:ext uri="{FF2B5EF4-FFF2-40B4-BE49-F238E27FC236}">
                <a16:creationId xmlns:a16="http://schemas.microsoft.com/office/drawing/2014/main" id="{47FFD68E-AD03-4180-8BBB-B3E7DE0D1C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0" y="0"/>
            <a:ext cx="12002223" cy="6644081"/>
            <a:chOff x="-25397" y="0"/>
            <a:chExt cx="12005350" cy="6644081"/>
          </a:xfrm>
        </p:grpSpPr>
        <p:sp useBgFill="1">
          <p:nvSpPr>
            <p:cNvPr id="31" name="Rectangle 30">
              <a:extLst>
                <a:ext uri="{FF2B5EF4-FFF2-40B4-BE49-F238E27FC236}">
                  <a16:creationId xmlns:a16="http://schemas.microsoft.com/office/drawing/2014/main" id="{B36C81B8-0929-4B46-BCB0-00954C0E7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32" name="Freeform 11">
              <a:extLst>
                <a:ext uri="{FF2B5EF4-FFF2-40B4-BE49-F238E27FC236}">
                  <a16:creationId xmlns:a16="http://schemas.microsoft.com/office/drawing/2014/main" id="{A771D040-DA75-4CDB-859B-07D4C8094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33" name="Rectangle 32">
              <a:extLst>
                <a:ext uri="{FF2B5EF4-FFF2-40B4-BE49-F238E27FC236}">
                  <a16:creationId xmlns:a16="http://schemas.microsoft.com/office/drawing/2014/main" id="{4C97C64C-CFCE-45F6-B8D4-4B46AB898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D6EA5FF5-4719-4E4A-BD70-A401D67576D8}"/>
              </a:ext>
            </a:extLst>
          </p:cNvPr>
          <p:cNvSpPr>
            <a:spLocks noGrp="1"/>
          </p:cNvSpPr>
          <p:nvPr>
            <p:ph type="title"/>
          </p:nvPr>
        </p:nvSpPr>
        <p:spPr>
          <a:xfrm>
            <a:off x="7708105" y="145659"/>
            <a:ext cx="3072068" cy="1151965"/>
          </a:xfrm>
        </p:spPr>
        <p:txBody>
          <a:bodyPr vert="horz" lIns="91440" tIns="45720" rIns="91440" bIns="45720" rtlCol="0" anchor="ctr">
            <a:normAutofit/>
          </a:bodyPr>
          <a:lstStyle/>
          <a:p>
            <a:pPr defTabSz="914400"/>
            <a:r>
              <a:rPr lang="en-US" sz="4400" dirty="0"/>
              <a:t>Slide 7</a:t>
            </a:r>
          </a:p>
        </p:txBody>
      </p:sp>
      <p:sp>
        <p:nvSpPr>
          <p:cNvPr id="35" name="Rectangle 34">
            <a:extLst>
              <a:ext uri="{FF2B5EF4-FFF2-40B4-BE49-F238E27FC236}">
                <a16:creationId xmlns:a16="http://schemas.microsoft.com/office/drawing/2014/main" id="{40EBDF3C-61A6-450C-8532-9276D9A1E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109" y="457200"/>
            <a:ext cx="7044097" cy="4686138"/>
          </a:xfrm>
          <a:prstGeom prst="rect">
            <a:avLst/>
          </a:prstGeom>
          <a:solidFill>
            <a:schemeClr val="bg1"/>
          </a:solidFill>
          <a:ln w="57150" cmpd="thinThick">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clipart&#10;&#10;Description automatically generated">
            <a:extLst>
              <a:ext uri="{FF2B5EF4-FFF2-40B4-BE49-F238E27FC236}">
                <a16:creationId xmlns:a16="http://schemas.microsoft.com/office/drawing/2014/main" id="{83DB3174-AD1F-4EB1-B4DA-284E9E432A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511" y="1160128"/>
            <a:ext cx="6556189" cy="3278094"/>
          </a:xfrm>
          <a:prstGeom prst="rect">
            <a:avLst/>
          </a:prstGeom>
        </p:spPr>
      </p:pic>
      <p:sp>
        <p:nvSpPr>
          <p:cNvPr id="7" name="TextBox 6">
            <a:extLst>
              <a:ext uri="{FF2B5EF4-FFF2-40B4-BE49-F238E27FC236}">
                <a16:creationId xmlns:a16="http://schemas.microsoft.com/office/drawing/2014/main" id="{8A1B5D8C-8DB1-4167-B207-1624A8234522}"/>
              </a:ext>
            </a:extLst>
          </p:cNvPr>
          <p:cNvSpPr txBox="1"/>
          <p:nvPr/>
        </p:nvSpPr>
        <p:spPr>
          <a:xfrm>
            <a:off x="7757306" y="1160128"/>
            <a:ext cx="3681008" cy="3072290"/>
          </a:xfrm>
          <a:prstGeom prst="rect">
            <a:avLst/>
          </a:prstGeom>
        </p:spPr>
        <p:txBody>
          <a:bodyPr vert="horz" lIns="91440" tIns="45720" rIns="91440" bIns="45720" rtlCol="0" anchor="t">
            <a:normAutofit/>
          </a:bodyPr>
          <a:lstStyle/>
          <a:p>
            <a:pPr indent="-228600" defTabSz="914400">
              <a:lnSpc>
                <a:spcPct val="120000"/>
              </a:lnSpc>
              <a:spcAft>
                <a:spcPts val="600"/>
              </a:spcAft>
              <a:buClr>
                <a:schemeClr val="accent1"/>
              </a:buClr>
              <a:buSzPct val="160000"/>
              <a:buFont typeface="Arial" panose="020B0604020202020204" pitchFamily="34" charset="0"/>
              <a:buChar char="•"/>
            </a:pPr>
            <a:r>
              <a:rPr lang="en-US" cap="all" dirty="0"/>
              <a:t>In what ways do “single stories” impact our own identities, how we view others, and the choices we make?  </a:t>
            </a:r>
          </a:p>
          <a:p>
            <a:pPr defTabSz="914400">
              <a:lnSpc>
                <a:spcPct val="120000"/>
              </a:lnSpc>
              <a:spcAft>
                <a:spcPts val="600"/>
              </a:spcAft>
              <a:buClr>
                <a:schemeClr val="accent1"/>
              </a:buClr>
              <a:buSzPct val="160000"/>
            </a:pPr>
            <a:endParaRPr lang="en-US" cap="all" dirty="0"/>
          </a:p>
          <a:p>
            <a:pPr indent="-228600" defTabSz="914400">
              <a:lnSpc>
                <a:spcPct val="120000"/>
              </a:lnSpc>
              <a:spcAft>
                <a:spcPts val="600"/>
              </a:spcAft>
              <a:buClr>
                <a:schemeClr val="accent1"/>
              </a:buClr>
              <a:buSzPct val="160000"/>
              <a:buFont typeface="Arial" panose="020B0604020202020204" pitchFamily="34" charset="0"/>
              <a:buChar char="•"/>
            </a:pPr>
            <a:r>
              <a:rPr lang="en-US" cap="all" dirty="0"/>
              <a:t>How can respecting others cancel out the “single stories” or misunderstandings?</a:t>
            </a:r>
            <a:endParaRPr lang="en-US" b="1" cap="all" dirty="0"/>
          </a:p>
        </p:txBody>
      </p:sp>
    </p:spTree>
    <p:extLst>
      <p:ext uri="{BB962C8B-B14F-4D97-AF65-F5344CB8AC3E}">
        <p14:creationId xmlns:p14="http://schemas.microsoft.com/office/powerpoint/2010/main" val="156009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521</Words>
  <Application>Microsoft Office PowerPoint</Application>
  <PresentationFormat>Custom</PresentationFormat>
  <Paragraphs>41</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Corbel</vt:lpstr>
      <vt:lpstr>Impact</vt:lpstr>
      <vt:lpstr>proxima-nova</vt:lpstr>
      <vt:lpstr>Main Event</vt:lpstr>
      <vt:lpstr>RESPECT</vt:lpstr>
      <vt:lpstr>Slide 1</vt:lpstr>
      <vt:lpstr>Slide 2</vt:lpstr>
      <vt:lpstr>Slide 3</vt:lpstr>
      <vt:lpstr>Slide 4</vt:lpstr>
      <vt:lpstr>Slide 5</vt:lpstr>
      <vt:lpstr>Slide 6</vt:lpstr>
      <vt:lpstr>Slide 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RESPECT</dc:title>
  <dc:creator>Braun Christine</dc:creator>
  <cp:lastModifiedBy>Ben Jewell-Plocher</cp:lastModifiedBy>
  <cp:revision>5</cp:revision>
  <dcterms:created xsi:type="dcterms:W3CDTF">2021-01-02T18:01:50Z</dcterms:created>
  <dcterms:modified xsi:type="dcterms:W3CDTF">2021-01-06T21:24:17Z</dcterms:modified>
</cp:coreProperties>
</file>