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8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1.png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10.png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11.png" descr="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12.png" descr="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13.png" descr="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2.png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3.png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4.png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5.png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6.png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7.png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8.png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9.png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Ben Jewell-Plocher</cp:lastModifiedBy>
  <cp:revision>1</cp:revision>
  <dcterms:modified xsi:type="dcterms:W3CDTF">2022-01-10T23:47:56Z</dcterms:modified>
</cp:coreProperties>
</file>