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/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/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/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/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/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532204087_1355x1355.jpg"/>
          <p:cNvSpPr/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532241774_2880x1920.jpg"/>
          <p:cNvSpPr/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1" name="1.png" descr="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7" name="10.png" descr="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1" name="11.png" descr="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5" name="12.png" descr="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9" name="13.png" descr="1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3" name="14.png" descr="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5" name="2.png" descr="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9" name="3.png" descr="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3" name="4.png" descr="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7" name="5.png" descr="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1" name="6.png" descr="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5" name="7.png" descr="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9" name="8.png" descr="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3" name="9.png" descr="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