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4a" ContentType="audio/unknown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video" Target="https://www.youtube.com/embed/pGnYqgHyPtg?feature=oembed" TargetMode="External"/><Relationship Id="rId4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eeling sequence - 1_6_22, 1.17 PM.m4a" descr="feeling sequence - 1_6_22, 1.17 PM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589873" y="67692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7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Hel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Help</a:t>
            </a:r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_Embracing Our Differences Help Others Bloom LESSON.mp4" descr="_Embracing Our Differences Help Others Bloom LESS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8.png" descr="8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Feelings Expressed Through Movement" descr="Feelings Expressed Through Movement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Feelings Expressed Through Movement" aiw:author="Jessica DiLorenzo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177" y="184506"/>
            <a:ext cx="8277139" cy="46558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