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8"/>
  </p:notesMasterIdLst>
  <p:sldIdLst>
    <p:sldId id="256" r:id="rId2"/>
    <p:sldId id="285" r:id="rId3"/>
    <p:sldId id="284" r:id="rId4"/>
    <p:sldId id="263" r:id="rId5"/>
    <p:sldId id="262" r:id="rId6"/>
    <p:sldId id="264" r:id="rId7"/>
    <p:sldId id="265" r:id="rId8"/>
    <p:sldId id="257" r:id="rId9"/>
    <p:sldId id="266" r:id="rId10"/>
    <p:sldId id="260" r:id="rId11"/>
    <p:sldId id="261"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C640"/>
    <a:srgbClr val="029DB2"/>
    <a:srgbClr val="FDB72D"/>
    <a:srgbClr val="DFB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D07A4F-7485-440B-85E3-2DF1F8901BF2}" v="1" dt="2023-01-13T14:38:00.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19"/>
    <p:restoredTop sz="85472" autoAdjust="0"/>
  </p:normalViewPr>
  <p:slideViewPr>
    <p:cSldViewPr snapToGrid="0" snapToObjects="1">
      <p:cViewPr varScale="1">
        <p:scale>
          <a:sx n="67" d="100"/>
          <a:sy n="67"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Jewell-Plocher" userId="b6d50a4e-317c-4ff6-9dc1-a0ed2f46af01" providerId="ADAL" clId="{27D07A4F-7485-440B-85E3-2DF1F8901BF2}"/>
    <pc:docChg chg="custSel addSld delSld modSld">
      <pc:chgData name="Ben Jewell-Plocher" userId="b6d50a4e-317c-4ff6-9dc1-a0ed2f46af01" providerId="ADAL" clId="{27D07A4F-7485-440B-85E3-2DF1F8901BF2}" dt="2023-01-20T00:50:51.486" v="114" actId="313"/>
      <pc:docMkLst>
        <pc:docMk/>
      </pc:docMkLst>
      <pc:sldChg chg="addSp delSp modSp mod modNotesTx">
        <pc:chgData name="Ben Jewell-Plocher" userId="b6d50a4e-317c-4ff6-9dc1-a0ed2f46af01" providerId="ADAL" clId="{27D07A4F-7485-440B-85E3-2DF1F8901BF2}" dt="2023-01-20T00:50:51.486" v="114" actId="313"/>
        <pc:sldMkLst>
          <pc:docMk/>
          <pc:sldMk cId="3063584244" sldId="263"/>
        </pc:sldMkLst>
        <pc:spChg chg="del mod">
          <ac:chgData name="Ben Jewell-Plocher" userId="b6d50a4e-317c-4ff6-9dc1-a0ed2f46af01" providerId="ADAL" clId="{27D07A4F-7485-440B-85E3-2DF1F8901BF2}" dt="2023-01-20T00:50:02.943" v="37" actId="478"/>
          <ac:spMkLst>
            <pc:docMk/>
            <pc:sldMk cId="3063584244" sldId="263"/>
            <ac:spMk id="2" creationId="{A64C30C5-FBF2-4DCB-A118-C82FFD4C77B0}"/>
          </ac:spMkLst>
        </pc:spChg>
        <pc:spChg chg="del mod">
          <ac:chgData name="Ben Jewell-Plocher" userId="b6d50a4e-317c-4ff6-9dc1-a0ed2f46af01" providerId="ADAL" clId="{27D07A4F-7485-440B-85E3-2DF1F8901BF2}" dt="2023-01-20T00:50:11.163" v="40" actId="478"/>
          <ac:spMkLst>
            <pc:docMk/>
            <pc:sldMk cId="3063584244" sldId="263"/>
            <ac:spMk id="3" creationId="{B29C6AD1-8B59-40C9-8C9C-33B36E0E4A17}"/>
          </ac:spMkLst>
        </pc:spChg>
        <pc:spChg chg="mod">
          <ac:chgData name="Ben Jewell-Plocher" userId="b6d50a4e-317c-4ff6-9dc1-a0ed2f46af01" providerId="ADAL" clId="{27D07A4F-7485-440B-85E3-2DF1F8901BF2}" dt="2023-01-20T00:50:51.486" v="114" actId="313"/>
          <ac:spMkLst>
            <pc:docMk/>
            <pc:sldMk cId="3063584244" sldId="263"/>
            <ac:spMk id="4" creationId="{90F11279-F819-4655-A4CE-8AFB90A46907}"/>
          </ac:spMkLst>
        </pc:spChg>
        <pc:spChg chg="add del mod">
          <ac:chgData name="Ben Jewell-Plocher" userId="b6d50a4e-317c-4ff6-9dc1-a0ed2f46af01" providerId="ADAL" clId="{27D07A4F-7485-440B-85E3-2DF1F8901BF2}" dt="2023-01-20T00:50:06.357" v="39" actId="478"/>
          <ac:spMkLst>
            <pc:docMk/>
            <pc:sldMk cId="3063584244" sldId="263"/>
            <ac:spMk id="6" creationId="{BBE1483A-D76F-98C4-D7F6-F0527B551119}"/>
          </ac:spMkLst>
        </pc:spChg>
      </pc:sldChg>
      <pc:sldChg chg="modSp del mod">
        <pc:chgData name="Ben Jewell-Plocher" userId="b6d50a4e-317c-4ff6-9dc1-a0ed2f46af01" providerId="ADAL" clId="{27D07A4F-7485-440B-85E3-2DF1F8901BF2}" dt="2023-01-13T14:38:02.642" v="36" actId="47"/>
        <pc:sldMkLst>
          <pc:docMk/>
          <pc:sldMk cId="2847949160" sldId="283"/>
        </pc:sldMkLst>
        <pc:spChg chg="mod">
          <ac:chgData name="Ben Jewell-Plocher" userId="b6d50a4e-317c-4ff6-9dc1-a0ed2f46af01" providerId="ADAL" clId="{27D07A4F-7485-440B-85E3-2DF1F8901BF2}" dt="2023-01-13T14:20:10.991" v="5" actId="27636"/>
          <ac:spMkLst>
            <pc:docMk/>
            <pc:sldMk cId="2847949160" sldId="283"/>
            <ac:spMk id="3" creationId="{B29C6AD1-8B59-40C9-8C9C-33B36E0E4A17}"/>
          </ac:spMkLst>
        </pc:spChg>
      </pc:sldChg>
      <pc:sldChg chg="del">
        <pc:chgData name="Ben Jewell-Plocher" userId="b6d50a4e-317c-4ff6-9dc1-a0ed2f46af01" providerId="ADAL" clId="{27D07A4F-7485-440B-85E3-2DF1F8901BF2}" dt="2023-01-13T14:20:23.751" v="6" actId="47"/>
        <pc:sldMkLst>
          <pc:docMk/>
          <pc:sldMk cId="3084551315" sldId="285"/>
        </pc:sldMkLst>
      </pc:sldChg>
      <pc:sldChg chg="add">
        <pc:chgData name="Ben Jewell-Plocher" userId="b6d50a4e-317c-4ff6-9dc1-a0ed2f46af01" providerId="ADAL" clId="{27D07A4F-7485-440B-85E3-2DF1F8901BF2}" dt="2023-01-13T14:38:00.330" v="35"/>
        <pc:sldMkLst>
          <pc:docMk/>
          <pc:sldMk cId="3663530499" sldId="285"/>
        </pc:sldMkLst>
      </pc:sldChg>
    </pc:docChg>
  </pc:docChgLst>
  <pc:docChgLst>
    <pc:chgData name="Tyler, Frederick" userId="0213aa10-602f-4119-b729-fa6656621e46" providerId="ADAL" clId="{935D47AD-74B6-46DA-8250-4171C77831E7}"/>
    <pc:docChg chg="undo custSel addSld delSld modSld sldOrd">
      <pc:chgData name="Tyler, Frederick" userId="0213aa10-602f-4119-b729-fa6656621e46" providerId="ADAL" clId="{935D47AD-74B6-46DA-8250-4171C77831E7}" dt="2023-01-03T17:38:19.984" v="6505" actId="20577"/>
      <pc:docMkLst>
        <pc:docMk/>
      </pc:docMkLst>
      <pc:sldChg chg="modSp mod">
        <pc:chgData name="Tyler, Frederick" userId="0213aa10-602f-4119-b729-fa6656621e46" providerId="ADAL" clId="{935D47AD-74B6-46DA-8250-4171C77831E7}" dt="2023-01-03T17:38:19.984" v="6505" actId="20577"/>
        <pc:sldMkLst>
          <pc:docMk/>
          <pc:sldMk cId="3448942568" sldId="256"/>
        </pc:sldMkLst>
        <pc:spChg chg="mod">
          <ac:chgData name="Tyler, Frederick" userId="0213aa10-602f-4119-b729-fa6656621e46" providerId="ADAL" clId="{935D47AD-74B6-46DA-8250-4171C77831E7}" dt="2023-01-03T17:38:19.984" v="6505" actId="20577"/>
          <ac:spMkLst>
            <pc:docMk/>
            <pc:sldMk cId="3448942568" sldId="256"/>
            <ac:spMk id="6" creationId="{F323B4D6-80AA-4565-8BEF-E75F27F0DE27}"/>
          </ac:spMkLst>
        </pc:spChg>
      </pc:sldChg>
      <pc:sldChg chg="addSp delSp modSp mod modNotesTx">
        <pc:chgData name="Tyler, Frederick" userId="0213aa10-602f-4119-b729-fa6656621e46" providerId="ADAL" clId="{935D47AD-74B6-46DA-8250-4171C77831E7}" dt="2023-01-03T17:06:26.418" v="6473" actId="20577"/>
        <pc:sldMkLst>
          <pc:docMk/>
          <pc:sldMk cId="2128695524" sldId="257"/>
        </pc:sldMkLst>
        <pc:spChg chg="del">
          <ac:chgData name="Tyler, Frederick" userId="0213aa10-602f-4119-b729-fa6656621e46" providerId="ADAL" clId="{935D47AD-74B6-46DA-8250-4171C77831E7}" dt="2022-12-31T17:30:17.647" v="330" actId="478"/>
          <ac:spMkLst>
            <pc:docMk/>
            <pc:sldMk cId="2128695524" sldId="257"/>
            <ac:spMk id="2" creationId="{FE299494-618D-4A40-A08D-9C4AE7EAED80}"/>
          </ac:spMkLst>
        </pc:spChg>
        <pc:spChg chg="del">
          <ac:chgData name="Tyler, Frederick" userId="0213aa10-602f-4119-b729-fa6656621e46" providerId="ADAL" clId="{935D47AD-74B6-46DA-8250-4171C77831E7}" dt="2022-12-31T17:30:13.267" v="329"/>
          <ac:spMkLst>
            <pc:docMk/>
            <pc:sldMk cId="2128695524" sldId="257"/>
            <ac:spMk id="3" creationId="{57368813-A865-4548-AE19-093DE4E2B2CB}"/>
          </ac:spMkLst>
        </pc:spChg>
        <pc:spChg chg="mod">
          <ac:chgData name="Tyler, Frederick" userId="0213aa10-602f-4119-b729-fa6656621e46" providerId="ADAL" clId="{935D47AD-74B6-46DA-8250-4171C77831E7}" dt="2022-12-31T17:30:30.224" v="333" actId="1076"/>
          <ac:spMkLst>
            <pc:docMk/>
            <pc:sldMk cId="2128695524" sldId="257"/>
            <ac:spMk id="4" creationId="{E3C7CC58-EF54-4D7A-ABF8-0BBC7F128246}"/>
          </ac:spMkLst>
        </pc:spChg>
        <pc:picChg chg="add mod">
          <ac:chgData name="Tyler, Frederick" userId="0213aa10-602f-4119-b729-fa6656621e46" providerId="ADAL" clId="{935D47AD-74B6-46DA-8250-4171C77831E7}" dt="2022-12-31T17:30:36.228" v="335" actId="1076"/>
          <ac:picMkLst>
            <pc:docMk/>
            <pc:sldMk cId="2128695524" sldId="257"/>
            <ac:picMk id="5" creationId="{96F128C9-8731-45B1-9B70-21B501D20839}"/>
          </ac:picMkLst>
        </pc:picChg>
      </pc:sldChg>
      <pc:sldChg chg="del">
        <pc:chgData name="Tyler, Frederick" userId="0213aa10-602f-4119-b729-fa6656621e46" providerId="ADAL" clId="{935D47AD-74B6-46DA-8250-4171C77831E7}" dt="2022-12-31T18:09:59.896" v="2634" actId="47"/>
        <pc:sldMkLst>
          <pc:docMk/>
          <pc:sldMk cId="145185534" sldId="258"/>
        </pc:sldMkLst>
      </pc:sldChg>
      <pc:sldChg chg="del">
        <pc:chgData name="Tyler, Frederick" userId="0213aa10-602f-4119-b729-fa6656621e46" providerId="ADAL" clId="{935D47AD-74B6-46DA-8250-4171C77831E7}" dt="2022-12-31T18:10:01.872" v="2635" actId="47"/>
        <pc:sldMkLst>
          <pc:docMk/>
          <pc:sldMk cId="2508180184" sldId="259"/>
        </pc:sldMkLst>
      </pc:sldChg>
      <pc:sldChg chg="modSp mod ord modNotesTx">
        <pc:chgData name="Tyler, Frederick" userId="0213aa10-602f-4119-b729-fa6656621e46" providerId="ADAL" clId="{935D47AD-74B6-46DA-8250-4171C77831E7}" dt="2022-12-31T17:43:26.528" v="719" actId="20577"/>
        <pc:sldMkLst>
          <pc:docMk/>
          <pc:sldMk cId="1463396882" sldId="260"/>
        </pc:sldMkLst>
        <pc:spChg chg="mod">
          <ac:chgData name="Tyler, Frederick" userId="0213aa10-602f-4119-b729-fa6656621e46" providerId="ADAL" clId="{935D47AD-74B6-46DA-8250-4171C77831E7}" dt="2022-12-31T17:40:35.685" v="399" actId="20577"/>
          <ac:spMkLst>
            <pc:docMk/>
            <pc:sldMk cId="1463396882" sldId="260"/>
            <ac:spMk id="2" creationId="{FE299494-618D-4A40-A08D-9C4AE7EAED80}"/>
          </ac:spMkLst>
        </pc:spChg>
        <pc:spChg chg="mod">
          <ac:chgData name="Tyler, Frederick" userId="0213aa10-602f-4119-b729-fa6656621e46" providerId="ADAL" clId="{935D47AD-74B6-46DA-8250-4171C77831E7}" dt="2022-12-31T17:41:28.699" v="414" actId="1076"/>
          <ac:spMkLst>
            <pc:docMk/>
            <pc:sldMk cId="1463396882" sldId="260"/>
            <ac:spMk id="3" creationId="{57368813-A865-4548-AE19-093DE4E2B2CB}"/>
          </ac:spMkLst>
        </pc:spChg>
      </pc:sldChg>
      <pc:sldChg chg="delSp modSp mod modNotesTx">
        <pc:chgData name="Tyler, Frederick" userId="0213aa10-602f-4119-b729-fa6656621e46" providerId="ADAL" clId="{935D47AD-74B6-46DA-8250-4171C77831E7}" dt="2022-12-31T17:44:39.786" v="933" actId="20577"/>
        <pc:sldMkLst>
          <pc:docMk/>
          <pc:sldMk cId="1021587792" sldId="261"/>
        </pc:sldMkLst>
        <pc:spChg chg="mod">
          <ac:chgData name="Tyler, Frederick" userId="0213aa10-602f-4119-b729-fa6656621e46" providerId="ADAL" clId="{935D47AD-74B6-46DA-8250-4171C77831E7}" dt="2022-12-31T17:39:32.661" v="352" actId="20577"/>
          <ac:spMkLst>
            <pc:docMk/>
            <pc:sldMk cId="1021587792" sldId="261"/>
            <ac:spMk id="2" creationId="{FE299494-618D-4A40-A08D-9C4AE7EAED80}"/>
          </ac:spMkLst>
        </pc:spChg>
        <pc:spChg chg="mod">
          <ac:chgData name="Tyler, Frederick" userId="0213aa10-602f-4119-b729-fa6656621e46" providerId="ADAL" clId="{935D47AD-74B6-46DA-8250-4171C77831E7}" dt="2022-12-31T17:41:22.476" v="413" actId="1076"/>
          <ac:spMkLst>
            <pc:docMk/>
            <pc:sldMk cId="1021587792" sldId="261"/>
            <ac:spMk id="3" creationId="{57368813-A865-4548-AE19-093DE4E2B2CB}"/>
          </ac:spMkLst>
        </pc:spChg>
        <pc:spChg chg="del">
          <ac:chgData name="Tyler, Frederick" userId="0213aa10-602f-4119-b729-fa6656621e46" providerId="ADAL" clId="{935D47AD-74B6-46DA-8250-4171C77831E7}" dt="2022-12-31T17:39:57.287" v="363" actId="478"/>
          <ac:spMkLst>
            <pc:docMk/>
            <pc:sldMk cId="1021587792" sldId="261"/>
            <ac:spMk id="4" creationId="{E3C7CC58-EF54-4D7A-ABF8-0BBC7F128246}"/>
          </ac:spMkLst>
        </pc:spChg>
      </pc:sldChg>
      <pc:sldChg chg="addSp modSp mod ord">
        <pc:chgData name="Tyler, Frederick" userId="0213aa10-602f-4119-b729-fa6656621e46" providerId="ADAL" clId="{935D47AD-74B6-46DA-8250-4171C77831E7}" dt="2023-01-03T16:08:25.048" v="5748"/>
        <pc:sldMkLst>
          <pc:docMk/>
          <pc:sldMk cId="1283260157" sldId="262"/>
        </pc:sldMkLst>
        <pc:spChg chg="mod">
          <ac:chgData name="Tyler, Frederick" userId="0213aa10-602f-4119-b729-fa6656621e46" providerId="ADAL" clId="{935D47AD-74B6-46DA-8250-4171C77831E7}" dt="2022-12-31T17:11:46.757" v="8" actId="255"/>
          <ac:spMkLst>
            <pc:docMk/>
            <pc:sldMk cId="1283260157" sldId="262"/>
            <ac:spMk id="2" creationId="{9BEF1C52-BDB0-4C87-9B04-2F7DA8F18E90}"/>
          </ac:spMkLst>
        </pc:spChg>
        <pc:spChg chg="add mod">
          <ac:chgData name="Tyler, Frederick" userId="0213aa10-602f-4119-b729-fa6656621e46" providerId="ADAL" clId="{935D47AD-74B6-46DA-8250-4171C77831E7}" dt="2022-12-31T18:10:30.927" v="2637" actId="207"/>
          <ac:spMkLst>
            <pc:docMk/>
            <pc:sldMk cId="1283260157" sldId="262"/>
            <ac:spMk id="3" creationId="{66958A17-B305-4F81-A5DB-B35DFE02DE37}"/>
          </ac:spMkLst>
        </pc:spChg>
      </pc:sldChg>
      <pc:sldChg chg="addSp modSp new mod modNotesTx">
        <pc:chgData name="Tyler, Frederick" userId="0213aa10-602f-4119-b729-fa6656621e46" providerId="ADAL" clId="{935D47AD-74B6-46DA-8250-4171C77831E7}" dt="2022-12-31T18:16:27.327" v="2876" actId="20577"/>
        <pc:sldMkLst>
          <pc:docMk/>
          <pc:sldMk cId="3063584244" sldId="263"/>
        </pc:sldMkLst>
        <pc:spChg chg="mod">
          <ac:chgData name="Tyler, Frederick" userId="0213aa10-602f-4119-b729-fa6656621e46" providerId="ADAL" clId="{935D47AD-74B6-46DA-8250-4171C77831E7}" dt="2022-12-31T17:18:45.474" v="108" actId="20577"/>
          <ac:spMkLst>
            <pc:docMk/>
            <pc:sldMk cId="3063584244" sldId="263"/>
            <ac:spMk id="2" creationId="{A64C30C5-FBF2-4DCB-A118-C82FFD4C77B0}"/>
          </ac:spMkLst>
        </pc:spChg>
        <pc:spChg chg="add mod">
          <ac:chgData name="Tyler, Frederick" userId="0213aa10-602f-4119-b729-fa6656621e46" providerId="ADAL" clId="{935D47AD-74B6-46DA-8250-4171C77831E7}" dt="2022-12-31T17:19:27.967" v="112" actId="1076"/>
          <ac:spMkLst>
            <pc:docMk/>
            <pc:sldMk cId="3063584244" sldId="263"/>
            <ac:spMk id="3" creationId="{B29C6AD1-8B59-40C9-8C9C-33B36E0E4A17}"/>
          </ac:spMkLst>
        </pc:spChg>
        <pc:spChg chg="add mod">
          <ac:chgData name="Tyler, Frederick" userId="0213aa10-602f-4119-b729-fa6656621e46" providerId="ADAL" clId="{935D47AD-74B6-46DA-8250-4171C77831E7}" dt="2022-12-31T17:18:50.457" v="109" actId="20577"/>
          <ac:spMkLst>
            <pc:docMk/>
            <pc:sldMk cId="3063584244" sldId="263"/>
            <ac:spMk id="4" creationId="{90F11279-F819-4655-A4CE-8AFB90A46907}"/>
          </ac:spMkLst>
        </pc:spChg>
      </pc:sldChg>
      <pc:sldChg chg="modSp new mod">
        <pc:chgData name="Tyler, Frederick" userId="0213aa10-602f-4119-b729-fa6656621e46" providerId="ADAL" clId="{935D47AD-74B6-46DA-8250-4171C77831E7}" dt="2022-12-31T17:21:05.114" v="215" actId="1076"/>
        <pc:sldMkLst>
          <pc:docMk/>
          <pc:sldMk cId="686289660" sldId="264"/>
        </pc:sldMkLst>
        <pc:spChg chg="mod">
          <ac:chgData name="Tyler, Frederick" userId="0213aa10-602f-4119-b729-fa6656621e46" providerId="ADAL" clId="{935D47AD-74B6-46DA-8250-4171C77831E7}" dt="2022-12-31T17:21:05.114" v="215" actId="1076"/>
          <ac:spMkLst>
            <pc:docMk/>
            <pc:sldMk cId="686289660" sldId="264"/>
            <ac:spMk id="2" creationId="{4EBE383A-A7D8-40F7-956E-B081C2B877F2}"/>
          </ac:spMkLst>
        </pc:spChg>
      </pc:sldChg>
      <pc:sldChg chg="addSp delSp modSp new mod">
        <pc:chgData name="Tyler, Frederick" userId="0213aa10-602f-4119-b729-fa6656621e46" providerId="ADAL" clId="{935D47AD-74B6-46DA-8250-4171C77831E7}" dt="2022-12-31T18:10:16.141" v="2636" actId="207"/>
        <pc:sldMkLst>
          <pc:docMk/>
          <pc:sldMk cId="3312805271" sldId="265"/>
        </pc:sldMkLst>
        <pc:spChg chg="mod">
          <ac:chgData name="Tyler, Frederick" userId="0213aa10-602f-4119-b729-fa6656621e46" providerId="ADAL" clId="{935D47AD-74B6-46DA-8250-4171C77831E7}" dt="2022-12-31T18:10:16.141" v="2636" actId="207"/>
          <ac:spMkLst>
            <pc:docMk/>
            <pc:sldMk cId="3312805271" sldId="265"/>
            <ac:spMk id="2" creationId="{7250411E-183D-4948-82F4-18F4881D2DC4}"/>
          </ac:spMkLst>
        </pc:spChg>
        <pc:spChg chg="del">
          <ac:chgData name="Tyler, Frederick" userId="0213aa10-602f-4119-b729-fa6656621e46" providerId="ADAL" clId="{935D47AD-74B6-46DA-8250-4171C77831E7}" dt="2022-12-31T17:26:02.955" v="217" actId="22"/>
          <ac:spMkLst>
            <pc:docMk/>
            <pc:sldMk cId="3312805271" sldId="265"/>
            <ac:spMk id="3" creationId="{97E2355D-8902-47EC-B44E-BB8C39DDF4D7}"/>
          </ac:spMkLst>
        </pc:spChg>
        <pc:spChg chg="del">
          <ac:chgData name="Tyler, Frederick" userId="0213aa10-602f-4119-b729-fa6656621e46" providerId="ADAL" clId="{935D47AD-74B6-46DA-8250-4171C77831E7}" dt="2022-12-31T17:27:05.348" v="226" actId="478"/>
          <ac:spMkLst>
            <pc:docMk/>
            <pc:sldMk cId="3312805271" sldId="265"/>
            <ac:spMk id="4" creationId="{FDF801F2-BCEE-4BAB-ACEB-A7C46CF5CA67}"/>
          </ac:spMkLst>
        </pc:spChg>
        <pc:picChg chg="add mod ord">
          <ac:chgData name="Tyler, Frederick" userId="0213aa10-602f-4119-b729-fa6656621e46" providerId="ADAL" clId="{935D47AD-74B6-46DA-8250-4171C77831E7}" dt="2022-12-31T17:28:18.902" v="241" actId="14100"/>
          <ac:picMkLst>
            <pc:docMk/>
            <pc:sldMk cId="3312805271" sldId="265"/>
            <ac:picMk id="6" creationId="{FFCD6D7C-81D4-4E12-8959-801C1CC89120}"/>
          </ac:picMkLst>
        </pc:picChg>
      </pc:sldChg>
      <pc:sldChg chg="delSp modSp new mod modNotesTx">
        <pc:chgData name="Tyler, Frederick" userId="0213aa10-602f-4119-b729-fa6656621e46" providerId="ADAL" clId="{935D47AD-74B6-46DA-8250-4171C77831E7}" dt="2022-12-31T18:02:53.095" v="1844" actId="20577"/>
        <pc:sldMkLst>
          <pc:docMk/>
          <pc:sldMk cId="3767573773" sldId="266"/>
        </pc:sldMkLst>
        <pc:spChg chg="mod">
          <ac:chgData name="Tyler, Frederick" userId="0213aa10-602f-4119-b729-fa6656621e46" providerId="ADAL" clId="{935D47AD-74B6-46DA-8250-4171C77831E7}" dt="2022-12-31T17:59:43.533" v="1168" actId="122"/>
          <ac:spMkLst>
            <pc:docMk/>
            <pc:sldMk cId="3767573773" sldId="266"/>
            <ac:spMk id="2" creationId="{D5C87770-F6EF-4E1F-841D-0810BBCB6998}"/>
          </ac:spMkLst>
        </pc:spChg>
        <pc:spChg chg="del mod">
          <ac:chgData name="Tyler, Frederick" userId="0213aa10-602f-4119-b729-fa6656621e46" providerId="ADAL" clId="{935D47AD-74B6-46DA-8250-4171C77831E7}" dt="2022-12-31T17:52:59.403" v="996" actId="478"/>
          <ac:spMkLst>
            <pc:docMk/>
            <pc:sldMk cId="3767573773" sldId="266"/>
            <ac:spMk id="3" creationId="{78E753C3-FE12-43B8-B82D-D2D25CB0D7C7}"/>
          </ac:spMkLst>
        </pc:spChg>
        <pc:spChg chg="del">
          <ac:chgData name="Tyler, Frederick" userId="0213aa10-602f-4119-b729-fa6656621e46" providerId="ADAL" clId="{935D47AD-74B6-46DA-8250-4171C77831E7}" dt="2022-12-31T17:53:01.360" v="997" actId="478"/>
          <ac:spMkLst>
            <pc:docMk/>
            <pc:sldMk cId="3767573773" sldId="266"/>
            <ac:spMk id="4" creationId="{F3213583-3497-4892-B3CE-A9552C1F007E}"/>
          </ac:spMkLst>
        </pc:spChg>
      </pc:sldChg>
      <pc:sldChg chg="modSp add mod modNotesTx">
        <pc:chgData name="Tyler, Frederick" userId="0213aa10-602f-4119-b729-fa6656621e46" providerId="ADAL" clId="{935D47AD-74B6-46DA-8250-4171C77831E7}" dt="2022-12-31T18:05:35.186" v="2179" actId="20577"/>
        <pc:sldMkLst>
          <pc:docMk/>
          <pc:sldMk cId="574992997" sldId="267"/>
        </pc:sldMkLst>
        <pc:spChg chg="mod">
          <ac:chgData name="Tyler, Frederick" userId="0213aa10-602f-4119-b729-fa6656621e46" providerId="ADAL" clId="{935D47AD-74B6-46DA-8250-4171C77831E7}" dt="2022-12-31T18:03:41.549" v="1859" actId="20577"/>
          <ac:spMkLst>
            <pc:docMk/>
            <pc:sldMk cId="574992997" sldId="267"/>
            <ac:spMk id="3" creationId="{57368813-A865-4548-AE19-093DE4E2B2CB}"/>
          </ac:spMkLst>
        </pc:spChg>
      </pc:sldChg>
      <pc:sldChg chg="modSp add mod modNotesTx">
        <pc:chgData name="Tyler, Frederick" userId="0213aa10-602f-4119-b729-fa6656621e46" providerId="ADAL" clId="{935D47AD-74B6-46DA-8250-4171C77831E7}" dt="2022-12-31T18:31:30.519" v="3175" actId="1076"/>
        <pc:sldMkLst>
          <pc:docMk/>
          <pc:sldMk cId="3527151692" sldId="268"/>
        </pc:sldMkLst>
        <pc:spChg chg="mod">
          <ac:chgData name="Tyler, Frederick" userId="0213aa10-602f-4119-b729-fa6656621e46" providerId="ADAL" clId="{935D47AD-74B6-46DA-8250-4171C77831E7}" dt="2022-12-31T18:09:46.314" v="2633" actId="20577"/>
          <ac:spMkLst>
            <pc:docMk/>
            <pc:sldMk cId="3527151692" sldId="268"/>
            <ac:spMk id="2" creationId="{FE299494-618D-4A40-A08D-9C4AE7EAED80}"/>
          </ac:spMkLst>
        </pc:spChg>
        <pc:spChg chg="mod">
          <ac:chgData name="Tyler, Frederick" userId="0213aa10-602f-4119-b729-fa6656621e46" providerId="ADAL" clId="{935D47AD-74B6-46DA-8250-4171C77831E7}" dt="2022-12-31T18:31:30.519" v="3175" actId="1076"/>
          <ac:spMkLst>
            <pc:docMk/>
            <pc:sldMk cId="3527151692" sldId="268"/>
            <ac:spMk id="3" creationId="{57368813-A865-4548-AE19-093DE4E2B2CB}"/>
          </ac:spMkLst>
        </pc:spChg>
      </pc:sldChg>
      <pc:sldChg chg="add del ord modNotesTx">
        <pc:chgData name="Tyler, Frederick" userId="0213aa10-602f-4119-b729-fa6656621e46" providerId="ADAL" clId="{935D47AD-74B6-46DA-8250-4171C77831E7}" dt="2023-01-03T16:08:35.092" v="5749" actId="47"/>
        <pc:sldMkLst>
          <pc:docMk/>
          <pc:sldMk cId="2147330912" sldId="269"/>
        </pc:sldMkLst>
      </pc:sldChg>
      <pc:sldChg chg="modSp add mod ord">
        <pc:chgData name="Tyler, Frederick" userId="0213aa10-602f-4119-b729-fa6656621e46" providerId="ADAL" clId="{935D47AD-74B6-46DA-8250-4171C77831E7}" dt="2022-12-31T18:33:17.986" v="3327" actId="20577"/>
        <pc:sldMkLst>
          <pc:docMk/>
          <pc:sldMk cId="1235951881" sldId="270"/>
        </pc:sldMkLst>
        <pc:spChg chg="mod">
          <ac:chgData name="Tyler, Frederick" userId="0213aa10-602f-4119-b729-fa6656621e46" providerId="ADAL" clId="{935D47AD-74B6-46DA-8250-4171C77831E7}" dt="2022-12-31T18:32:36.655" v="3203" actId="20577"/>
          <ac:spMkLst>
            <pc:docMk/>
            <pc:sldMk cId="1235951881" sldId="270"/>
            <ac:spMk id="6" creationId="{F323B4D6-80AA-4565-8BEF-E75F27F0DE27}"/>
          </ac:spMkLst>
        </pc:spChg>
        <pc:spChg chg="mod">
          <ac:chgData name="Tyler, Frederick" userId="0213aa10-602f-4119-b729-fa6656621e46" providerId="ADAL" clId="{935D47AD-74B6-46DA-8250-4171C77831E7}" dt="2022-12-31T18:33:17.986" v="3327" actId="20577"/>
          <ac:spMkLst>
            <pc:docMk/>
            <pc:sldMk cId="1235951881" sldId="270"/>
            <ac:spMk id="8" creationId="{BD44A76A-5D80-4FA4-A911-0C15140558CE}"/>
          </ac:spMkLst>
        </pc:spChg>
      </pc:sldChg>
      <pc:sldChg chg="addSp delSp modSp new mod modNotesTx">
        <pc:chgData name="Tyler, Frederick" userId="0213aa10-602f-4119-b729-fa6656621e46" providerId="ADAL" clId="{935D47AD-74B6-46DA-8250-4171C77831E7}" dt="2022-12-31T18:40:12.426" v="3433" actId="20577"/>
        <pc:sldMkLst>
          <pc:docMk/>
          <pc:sldMk cId="2673843857" sldId="271"/>
        </pc:sldMkLst>
        <pc:spChg chg="add del mod">
          <ac:chgData name="Tyler, Frederick" userId="0213aa10-602f-4119-b729-fa6656621e46" providerId="ADAL" clId="{935D47AD-74B6-46DA-8250-4171C77831E7}" dt="2022-12-31T18:39:39.890" v="3344" actId="22"/>
          <ac:spMkLst>
            <pc:docMk/>
            <pc:sldMk cId="2673843857" sldId="271"/>
            <ac:spMk id="4" creationId="{D894B591-CFCB-48EF-9940-207B41C00A79}"/>
          </ac:spMkLst>
        </pc:spChg>
        <pc:picChg chg="add mod">
          <ac:chgData name="Tyler, Frederick" userId="0213aa10-602f-4119-b729-fa6656621e46" providerId="ADAL" clId="{935D47AD-74B6-46DA-8250-4171C77831E7}" dt="2022-12-31T18:39:04.592" v="3340" actId="1076"/>
          <ac:picMkLst>
            <pc:docMk/>
            <pc:sldMk cId="2673843857" sldId="271"/>
            <ac:picMk id="2" creationId="{EBEEA768-CE26-425E-8DF4-96E29DA74CFD}"/>
          </ac:picMkLst>
        </pc:picChg>
      </pc:sldChg>
      <pc:sldChg chg="addSp modSp new mod modNotesTx">
        <pc:chgData name="Tyler, Frederick" userId="0213aa10-602f-4119-b729-fa6656621e46" providerId="ADAL" clId="{935D47AD-74B6-46DA-8250-4171C77831E7}" dt="2022-12-31T18:43:45.526" v="3904"/>
        <pc:sldMkLst>
          <pc:docMk/>
          <pc:sldMk cId="2968483935" sldId="272"/>
        </pc:sldMkLst>
        <pc:picChg chg="add mod">
          <ac:chgData name="Tyler, Frederick" userId="0213aa10-602f-4119-b729-fa6656621e46" providerId="ADAL" clId="{935D47AD-74B6-46DA-8250-4171C77831E7}" dt="2022-12-31T18:41:15.400" v="3436" actId="1076"/>
          <ac:picMkLst>
            <pc:docMk/>
            <pc:sldMk cId="2968483935" sldId="272"/>
            <ac:picMk id="2" creationId="{5FCE377D-6D06-441F-AD60-85CDAED57B7D}"/>
          </ac:picMkLst>
        </pc:picChg>
      </pc:sldChg>
      <pc:sldChg chg="addSp modSp new mod modNotesTx">
        <pc:chgData name="Tyler, Frederick" userId="0213aa10-602f-4119-b729-fa6656621e46" providerId="ADAL" clId="{935D47AD-74B6-46DA-8250-4171C77831E7}" dt="2022-12-31T18:45:54.977" v="3975"/>
        <pc:sldMkLst>
          <pc:docMk/>
          <pc:sldMk cId="3075402234" sldId="273"/>
        </pc:sldMkLst>
        <pc:picChg chg="add mod">
          <ac:chgData name="Tyler, Frederick" userId="0213aa10-602f-4119-b729-fa6656621e46" providerId="ADAL" clId="{935D47AD-74B6-46DA-8250-4171C77831E7}" dt="2022-12-31T18:44:49.307" v="3907" actId="1076"/>
          <ac:picMkLst>
            <pc:docMk/>
            <pc:sldMk cId="3075402234" sldId="273"/>
            <ac:picMk id="2" creationId="{2D27DE02-A920-448F-9BF7-DE3501179D04}"/>
          </ac:picMkLst>
        </pc:picChg>
      </pc:sldChg>
      <pc:sldChg chg="addSp modSp new mod modAnim modNotesTx">
        <pc:chgData name="Tyler, Frederick" userId="0213aa10-602f-4119-b729-fa6656621e46" providerId="ADAL" clId="{935D47AD-74B6-46DA-8250-4171C77831E7}" dt="2023-01-03T16:26:07.973" v="6085"/>
        <pc:sldMkLst>
          <pc:docMk/>
          <pc:sldMk cId="4103010856" sldId="274"/>
        </pc:sldMkLst>
        <pc:spChg chg="add mod">
          <ac:chgData name="Tyler, Frederick" userId="0213aa10-602f-4119-b729-fa6656621e46" providerId="ADAL" clId="{935D47AD-74B6-46DA-8250-4171C77831E7}" dt="2022-12-31T18:47:48.086" v="4043" actId="1076"/>
          <ac:spMkLst>
            <pc:docMk/>
            <pc:sldMk cId="4103010856" sldId="274"/>
            <ac:spMk id="3" creationId="{5B4C9793-802F-4591-988A-210C1B6E6943}"/>
          </ac:spMkLst>
        </pc:spChg>
        <pc:picChg chg="add mod">
          <ac:chgData name="Tyler, Frederick" userId="0213aa10-602f-4119-b729-fa6656621e46" providerId="ADAL" clId="{935D47AD-74B6-46DA-8250-4171C77831E7}" dt="2022-12-31T18:47:07.457" v="3978" actId="14100"/>
          <ac:picMkLst>
            <pc:docMk/>
            <pc:sldMk cId="4103010856" sldId="274"/>
            <ac:picMk id="2" creationId="{2E0D15E4-AC9A-43A7-A3D3-093DE1F2CA27}"/>
          </ac:picMkLst>
        </pc:picChg>
      </pc:sldChg>
      <pc:sldChg chg="addSp modSp new mod modNotesTx">
        <pc:chgData name="Tyler, Frederick" userId="0213aa10-602f-4119-b729-fa6656621e46" providerId="ADAL" clId="{935D47AD-74B6-46DA-8250-4171C77831E7}" dt="2022-12-31T18:57:59.593" v="4229"/>
        <pc:sldMkLst>
          <pc:docMk/>
          <pc:sldMk cId="1951831860" sldId="275"/>
        </pc:sldMkLst>
        <pc:picChg chg="add mod">
          <ac:chgData name="Tyler, Frederick" userId="0213aa10-602f-4119-b729-fa6656621e46" providerId="ADAL" clId="{935D47AD-74B6-46DA-8250-4171C77831E7}" dt="2022-12-31T18:51:18.133" v="4047" actId="1076"/>
          <ac:picMkLst>
            <pc:docMk/>
            <pc:sldMk cId="1951831860" sldId="275"/>
            <ac:picMk id="2" creationId="{19BCC43F-A4CC-4916-BBFF-B23F5761EF95}"/>
          </ac:picMkLst>
        </pc:picChg>
      </pc:sldChg>
      <pc:sldChg chg="addSp modSp new mod modNotesTx">
        <pc:chgData name="Tyler, Frederick" userId="0213aa10-602f-4119-b729-fa6656621e46" providerId="ADAL" clId="{935D47AD-74B6-46DA-8250-4171C77831E7}" dt="2022-12-31T18:56:41.436" v="4208"/>
        <pc:sldMkLst>
          <pc:docMk/>
          <pc:sldMk cId="2761222592" sldId="276"/>
        </pc:sldMkLst>
        <pc:picChg chg="add mod">
          <ac:chgData name="Tyler, Frederick" userId="0213aa10-602f-4119-b729-fa6656621e46" providerId="ADAL" clId="{935D47AD-74B6-46DA-8250-4171C77831E7}" dt="2022-12-31T18:56:23.502" v="4206" actId="1076"/>
          <ac:picMkLst>
            <pc:docMk/>
            <pc:sldMk cId="2761222592" sldId="276"/>
            <ac:picMk id="2" creationId="{B334E37B-0B69-45DE-A4E2-2320C99EEDA7}"/>
          </ac:picMkLst>
        </pc:picChg>
      </pc:sldChg>
      <pc:sldChg chg="addSp modSp new mod modNotesTx">
        <pc:chgData name="Tyler, Frederick" userId="0213aa10-602f-4119-b729-fa6656621e46" providerId="ADAL" clId="{935D47AD-74B6-46DA-8250-4171C77831E7}" dt="2022-12-31T19:02:02.549" v="4511"/>
        <pc:sldMkLst>
          <pc:docMk/>
          <pc:sldMk cId="3205591343" sldId="277"/>
        </pc:sldMkLst>
        <pc:picChg chg="add mod">
          <ac:chgData name="Tyler, Frederick" userId="0213aa10-602f-4119-b729-fa6656621e46" providerId="ADAL" clId="{935D47AD-74B6-46DA-8250-4171C77831E7}" dt="2022-12-31T19:00:26.979" v="4232" actId="1076"/>
          <ac:picMkLst>
            <pc:docMk/>
            <pc:sldMk cId="3205591343" sldId="277"/>
            <ac:picMk id="2" creationId="{DEF64FA7-1F55-48AF-BEF3-1A27D18B0C96}"/>
          </ac:picMkLst>
        </pc:picChg>
      </pc:sldChg>
      <pc:sldChg chg="addSp modSp new mod modNotesTx">
        <pc:chgData name="Tyler, Frederick" userId="0213aa10-602f-4119-b729-fa6656621e46" providerId="ADAL" clId="{935D47AD-74B6-46DA-8250-4171C77831E7}" dt="2022-12-31T19:04:28.397" v="4726"/>
        <pc:sldMkLst>
          <pc:docMk/>
          <pc:sldMk cId="4183877304" sldId="278"/>
        </pc:sldMkLst>
        <pc:picChg chg="add mod">
          <ac:chgData name="Tyler, Frederick" userId="0213aa10-602f-4119-b729-fa6656621e46" providerId="ADAL" clId="{935D47AD-74B6-46DA-8250-4171C77831E7}" dt="2022-12-31T19:03:27.950" v="4514" actId="1076"/>
          <ac:picMkLst>
            <pc:docMk/>
            <pc:sldMk cId="4183877304" sldId="278"/>
            <ac:picMk id="2" creationId="{92890C7B-B345-442B-A117-8D510FA3BE25}"/>
          </ac:picMkLst>
        </pc:picChg>
      </pc:sldChg>
      <pc:sldChg chg="addSp modSp new mod modNotesTx">
        <pc:chgData name="Tyler, Frederick" userId="0213aa10-602f-4119-b729-fa6656621e46" providerId="ADAL" clId="{935D47AD-74B6-46DA-8250-4171C77831E7}" dt="2022-12-31T19:13:45.735" v="5020"/>
        <pc:sldMkLst>
          <pc:docMk/>
          <pc:sldMk cId="3487032148" sldId="279"/>
        </pc:sldMkLst>
        <pc:picChg chg="add mod">
          <ac:chgData name="Tyler, Frederick" userId="0213aa10-602f-4119-b729-fa6656621e46" providerId="ADAL" clId="{935D47AD-74B6-46DA-8250-4171C77831E7}" dt="2022-12-31T19:10:57.425" v="4729" actId="1076"/>
          <ac:picMkLst>
            <pc:docMk/>
            <pc:sldMk cId="3487032148" sldId="279"/>
            <ac:picMk id="2" creationId="{7958DB00-0D37-4BF7-A949-6F5A05912CA3}"/>
          </ac:picMkLst>
        </pc:picChg>
      </pc:sldChg>
      <pc:sldChg chg="addSp modSp new mod modNotesTx">
        <pc:chgData name="Tyler, Frederick" userId="0213aa10-602f-4119-b729-fa6656621e46" providerId="ADAL" clId="{935D47AD-74B6-46DA-8250-4171C77831E7}" dt="2022-12-31T19:16:21.468" v="5290" actId="20577"/>
        <pc:sldMkLst>
          <pc:docMk/>
          <pc:sldMk cId="1784386664" sldId="280"/>
        </pc:sldMkLst>
        <pc:picChg chg="add mod">
          <ac:chgData name="Tyler, Frederick" userId="0213aa10-602f-4119-b729-fa6656621e46" providerId="ADAL" clId="{935D47AD-74B6-46DA-8250-4171C77831E7}" dt="2022-12-31T19:14:44.404" v="5023" actId="1076"/>
          <ac:picMkLst>
            <pc:docMk/>
            <pc:sldMk cId="1784386664" sldId="280"/>
            <ac:picMk id="2" creationId="{EEAE34F5-9B1C-4B78-927E-3342D16881C5}"/>
          </ac:picMkLst>
        </pc:picChg>
      </pc:sldChg>
      <pc:sldChg chg="addSp modSp new mod modNotesTx">
        <pc:chgData name="Tyler, Frederick" userId="0213aa10-602f-4119-b729-fa6656621e46" providerId="ADAL" clId="{935D47AD-74B6-46DA-8250-4171C77831E7}" dt="2022-12-31T19:29:39.197" v="5717" actId="20577"/>
        <pc:sldMkLst>
          <pc:docMk/>
          <pc:sldMk cId="2222246791" sldId="281"/>
        </pc:sldMkLst>
        <pc:picChg chg="add mod">
          <ac:chgData name="Tyler, Frederick" userId="0213aa10-602f-4119-b729-fa6656621e46" providerId="ADAL" clId="{935D47AD-74B6-46DA-8250-4171C77831E7}" dt="2022-12-31T19:24:10.324" v="5294" actId="1076"/>
          <ac:picMkLst>
            <pc:docMk/>
            <pc:sldMk cId="2222246791" sldId="281"/>
            <ac:picMk id="2" creationId="{5C212CCC-8902-4898-8200-53C27B4B786F}"/>
          </ac:picMkLst>
        </pc:picChg>
      </pc:sldChg>
      <pc:sldChg chg="addSp modSp new mod modAnim modNotesTx">
        <pc:chgData name="Tyler, Frederick" userId="0213aa10-602f-4119-b729-fa6656621e46" providerId="ADAL" clId="{935D47AD-74B6-46DA-8250-4171C77831E7}" dt="2022-12-31T19:31:55.020" v="5746" actId="1076"/>
        <pc:sldMkLst>
          <pc:docMk/>
          <pc:sldMk cId="1848723085" sldId="282"/>
        </pc:sldMkLst>
        <pc:picChg chg="add mod">
          <ac:chgData name="Tyler, Frederick" userId="0213aa10-602f-4119-b729-fa6656621e46" providerId="ADAL" clId="{935D47AD-74B6-46DA-8250-4171C77831E7}" dt="2022-12-31T19:31:55.020" v="5746" actId="1076"/>
          <ac:picMkLst>
            <pc:docMk/>
            <pc:sldMk cId="1848723085" sldId="282"/>
            <ac:picMk id="2" creationId="{A40C2511-B6FB-439B-AF25-CDFBC52FB6A3}"/>
          </ac:picMkLst>
        </pc:picChg>
      </pc:sldChg>
      <pc:sldChg chg="addSp delSp modSp add mod ord modNotesTx">
        <pc:chgData name="Tyler, Frederick" userId="0213aa10-602f-4119-b729-fa6656621e46" providerId="ADAL" clId="{935D47AD-74B6-46DA-8250-4171C77831E7}" dt="2023-01-03T16:35:22.698" v="6191" actId="313"/>
        <pc:sldMkLst>
          <pc:docMk/>
          <pc:sldMk cId="2847949160" sldId="283"/>
        </pc:sldMkLst>
        <pc:spChg chg="del">
          <ac:chgData name="Tyler, Frederick" userId="0213aa10-602f-4119-b729-fa6656621e46" providerId="ADAL" clId="{935D47AD-74B6-46DA-8250-4171C77831E7}" dt="2023-01-03T16:09:04.769" v="5753" actId="478"/>
          <ac:spMkLst>
            <pc:docMk/>
            <pc:sldMk cId="2847949160" sldId="283"/>
            <ac:spMk id="2" creationId="{A64C30C5-FBF2-4DCB-A118-C82FFD4C77B0}"/>
          </ac:spMkLst>
        </pc:spChg>
        <pc:spChg chg="mod">
          <ac:chgData name="Tyler, Frederick" userId="0213aa10-602f-4119-b729-fa6656621e46" providerId="ADAL" clId="{935D47AD-74B6-46DA-8250-4171C77831E7}" dt="2023-01-03T16:35:22.698" v="6191" actId="313"/>
          <ac:spMkLst>
            <pc:docMk/>
            <pc:sldMk cId="2847949160" sldId="283"/>
            <ac:spMk id="3" creationId="{B29C6AD1-8B59-40C9-8C9C-33B36E0E4A17}"/>
          </ac:spMkLst>
        </pc:spChg>
        <pc:spChg chg="del mod">
          <ac:chgData name="Tyler, Frederick" userId="0213aa10-602f-4119-b729-fa6656621e46" providerId="ADAL" clId="{935D47AD-74B6-46DA-8250-4171C77831E7}" dt="2023-01-03T16:09:07.731" v="5755" actId="478"/>
          <ac:spMkLst>
            <pc:docMk/>
            <pc:sldMk cId="2847949160" sldId="283"/>
            <ac:spMk id="4" creationId="{90F11279-F819-4655-A4CE-8AFB90A46907}"/>
          </ac:spMkLst>
        </pc:spChg>
        <pc:spChg chg="add del mod">
          <ac:chgData name="Tyler, Frederick" userId="0213aa10-602f-4119-b729-fa6656621e46" providerId="ADAL" clId="{935D47AD-74B6-46DA-8250-4171C77831E7}" dt="2023-01-03T16:09:09.364" v="5756" actId="478"/>
          <ac:spMkLst>
            <pc:docMk/>
            <pc:sldMk cId="2847949160" sldId="283"/>
            <ac:spMk id="6" creationId="{F7323B78-3164-43F4-9487-55A039CD6CBC}"/>
          </ac:spMkLst>
        </pc:spChg>
      </pc:sldChg>
      <pc:sldChg chg="addSp modSp add mod modNotesTx">
        <pc:chgData name="Tyler, Frederick" userId="0213aa10-602f-4119-b729-fa6656621e46" providerId="ADAL" clId="{935D47AD-74B6-46DA-8250-4171C77831E7}" dt="2023-01-03T16:40:42.215" v="6252"/>
        <pc:sldMkLst>
          <pc:docMk/>
          <pc:sldMk cId="857195704" sldId="284"/>
        </pc:sldMkLst>
        <pc:spChg chg="mod">
          <ac:chgData name="Tyler, Frederick" userId="0213aa10-602f-4119-b729-fa6656621e46" providerId="ADAL" clId="{935D47AD-74B6-46DA-8250-4171C77831E7}" dt="2023-01-03T16:37:18.442" v="6193" actId="27636"/>
          <ac:spMkLst>
            <pc:docMk/>
            <pc:sldMk cId="857195704" sldId="284"/>
            <ac:spMk id="3" creationId="{B29C6AD1-8B59-40C9-8C9C-33B36E0E4A17}"/>
          </ac:spMkLst>
        </pc:spChg>
        <pc:spChg chg="add mod">
          <ac:chgData name="Tyler, Frederick" userId="0213aa10-602f-4119-b729-fa6656621e46" providerId="ADAL" clId="{935D47AD-74B6-46DA-8250-4171C77831E7}" dt="2023-01-03T16:40:26.863" v="6251" actId="14100"/>
          <ac:spMkLst>
            <pc:docMk/>
            <pc:sldMk cId="857195704" sldId="284"/>
            <ac:spMk id="4" creationId="{891DD444-6478-44FF-B628-83390792B783}"/>
          </ac:spMkLst>
        </pc:spChg>
      </pc:sldChg>
      <pc:sldChg chg="modSp add mod modNotesTx">
        <pc:chgData name="Tyler, Frederick" userId="0213aa10-602f-4119-b729-fa6656621e46" providerId="ADAL" clId="{935D47AD-74B6-46DA-8250-4171C77831E7}" dt="2023-01-03T16:49:29.801" v="6411" actId="20577"/>
        <pc:sldMkLst>
          <pc:docMk/>
          <pc:sldMk cId="3084551315" sldId="285"/>
        </pc:sldMkLst>
        <pc:spChg chg="mod">
          <ac:chgData name="Tyler, Frederick" userId="0213aa10-602f-4119-b729-fa6656621e46" providerId="ADAL" clId="{935D47AD-74B6-46DA-8250-4171C77831E7}" dt="2023-01-03T16:43:47.866" v="6410" actId="20577"/>
          <ac:spMkLst>
            <pc:docMk/>
            <pc:sldMk cId="3084551315" sldId="285"/>
            <ac:spMk id="3" creationId="{B29C6AD1-8B59-40C9-8C9C-33B36E0E4A1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014A5-BEA9-064B-8437-737288D3FD0F}"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A4BAD-54A8-0147-A1BA-9273AEF5E408}" type="slidenum">
              <a:rPr lang="en-US" smtClean="0"/>
              <a:t>‹#›</a:t>
            </a:fld>
            <a:endParaRPr lang="en-US"/>
          </a:p>
        </p:txBody>
      </p:sp>
    </p:spTree>
    <p:extLst>
      <p:ext uri="{BB962C8B-B14F-4D97-AF65-F5344CB8AC3E}">
        <p14:creationId xmlns:p14="http://schemas.microsoft.com/office/powerpoint/2010/main" val="178250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Flash_(photography)#cite_note-11" TargetMode="External"/><Relationship Id="rId3" Type="http://schemas.openxmlformats.org/officeDocument/2006/relationships/hyperlink" Target="https://en.wikipedia.org/wiki/Kodak" TargetMode="External"/><Relationship Id="rId7" Type="http://schemas.openxmlformats.org/officeDocument/2006/relationships/hyperlink" Target="https://en.wikipedia.org/wiki/Flash_(photography)#cite_note-10"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Sylvania_Electric_Products" TargetMode="External"/><Relationship Id="rId5" Type="http://schemas.openxmlformats.org/officeDocument/2006/relationships/hyperlink" Target="https://en.wikipedia.org/wiki/Instamatic" TargetMode="External"/><Relationship Id="rId4" Type="http://schemas.openxmlformats.org/officeDocument/2006/relationships/hyperlink" Target="https://en.wikipedia.org/wiki/Rochester,_New_York"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1</a:t>
            </a:fld>
            <a:endParaRPr lang="en-US"/>
          </a:p>
        </p:txBody>
      </p:sp>
    </p:spTree>
    <p:extLst>
      <p:ext uri="{BB962C8B-B14F-4D97-AF65-F5344CB8AC3E}">
        <p14:creationId xmlns:p14="http://schemas.microsoft.com/office/powerpoint/2010/main" val="3305866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just senior citizens that are missing out on the usefulness of a cell phone.  According to Pewresearch.org, 89% of Americans 18+ living in urban areas have a smartphone, while only 80% of Americans 18+ living in rural areas own one.  Poverty and access to cell service are possible reasons for this difference.  </a:t>
            </a:r>
          </a:p>
        </p:txBody>
      </p:sp>
      <p:sp>
        <p:nvSpPr>
          <p:cNvPr id="4" name="Slide Number Placeholder 3"/>
          <p:cNvSpPr>
            <a:spLocks noGrp="1"/>
          </p:cNvSpPr>
          <p:nvPr>
            <p:ph type="sldNum" sz="quarter" idx="5"/>
          </p:nvPr>
        </p:nvSpPr>
        <p:spPr/>
        <p:txBody>
          <a:bodyPr/>
          <a:lstStyle/>
          <a:p>
            <a:fld id="{CEAA4BAD-54A8-0147-A1BA-9273AEF5E408}" type="slidenum">
              <a:rPr lang="en-US" smtClean="0"/>
              <a:t>12</a:t>
            </a:fld>
            <a:endParaRPr lang="en-US"/>
          </a:p>
        </p:txBody>
      </p:sp>
    </p:spTree>
    <p:extLst>
      <p:ext uri="{BB962C8B-B14F-4D97-AF65-F5344CB8AC3E}">
        <p14:creationId xmlns:p14="http://schemas.microsoft.com/office/powerpoint/2010/main" val="2608521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We can do something about the accessibility of cell phones.   </a:t>
            </a:r>
          </a:p>
        </p:txBody>
      </p:sp>
      <p:sp>
        <p:nvSpPr>
          <p:cNvPr id="4" name="Slide Number Placeholder 3"/>
          <p:cNvSpPr>
            <a:spLocks noGrp="1"/>
          </p:cNvSpPr>
          <p:nvPr>
            <p:ph type="sldNum" sz="quarter" idx="5"/>
          </p:nvPr>
        </p:nvSpPr>
        <p:spPr/>
        <p:txBody>
          <a:bodyPr/>
          <a:lstStyle/>
          <a:p>
            <a:fld id="{CEAA4BAD-54A8-0147-A1BA-9273AEF5E408}" type="slidenum">
              <a:rPr lang="en-US" smtClean="0"/>
              <a:t>13</a:t>
            </a:fld>
            <a:endParaRPr lang="en-US"/>
          </a:p>
        </p:txBody>
      </p:sp>
    </p:spTree>
    <p:extLst>
      <p:ext uri="{BB962C8B-B14F-4D97-AF65-F5344CB8AC3E}">
        <p14:creationId xmlns:p14="http://schemas.microsoft.com/office/powerpoint/2010/main" val="254001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14</a:t>
            </a:fld>
            <a:endParaRPr lang="en-US"/>
          </a:p>
        </p:txBody>
      </p:sp>
    </p:spTree>
    <p:extLst>
      <p:ext uri="{BB962C8B-B14F-4D97-AF65-F5344CB8AC3E}">
        <p14:creationId xmlns:p14="http://schemas.microsoft.com/office/powerpoint/2010/main" val="135947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“Church keys” were needed to open cans before pop tops were commonplace.</a:t>
            </a:r>
          </a:p>
          <a:p>
            <a:endParaRPr lang="en-US" dirty="0"/>
          </a:p>
          <a:p>
            <a:r>
              <a:rPr lang="en-US" dirty="0"/>
              <a:t>https://en.wikipedia.org/wiki/Church_key</a:t>
            </a:r>
          </a:p>
        </p:txBody>
      </p:sp>
      <p:sp>
        <p:nvSpPr>
          <p:cNvPr id="4" name="Slide Number Placeholder 3"/>
          <p:cNvSpPr>
            <a:spLocks noGrp="1"/>
          </p:cNvSpPr>
          <p:nvPr>
            <p:ph type="sldNum" sz="quarter" idx="5"/>
          </p:nvPr>
        </p:nvSpPr>
        <p:spPr/>
        <p:txBody>
          <a:bodyPr/>
          <a:lstStyle/>
          <a:p>
            <a:fld id="{CEAA4BAD-54A8-0147-A1BA-9273AEF5E408}" type="slidenum">
              <a:rPr lang="en-US" smtClean="0"/>
              <a:t>15</a:t>
            </a:fld>
            <a:endParaRPr lang="en-US"/>
          </a:p>
        </p:txBody>
      </p:sp>
    </p:spTree>
    <p:extLst>
      <p:ext uri="{BB962C8B-B14F-4D97-AF65-F5344CB8AC3E}">
        <p14:creationId xmlns:p14="http://schemas.microsoft.com/office/powerpoint/2010/main" val="2015714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card catalog</a:t>
            </a:r>
          </a:p>
          <a:p>
            <a:endParaRPr lang="en-US" dirty="0"/>
          </a:p>
          <a:p>
            <a:r>
              <a:rPr lang="en-US" dirty="0"/>
              <a:t>Before computer databases your research began here.  In most libraries you could look up information by author, book name, and subject using the catalog.  The cards would have some basic information about the book and information about where to find it in the library.</a:t>
            </a:r>
          </a:p>
          <a:p>
            <a:endParaRPr lang="en-US" dirty="0"/>
          </a:p>
          <a:p>
            <a:r>
              <a:rPr lang="en-US" dirty="0"/>
              <a:t>https://www.smithsonianmag.com/smart-news/card-catalog-dead-180956823/</a:t>
            </a:r>
          </a:p>
        </p:txBody>
      </p:sp>
      <p:sp>
        <p:nvSpPr>
          <p:cNvPr id="4" name="Slide Number Placeholder 3"/>
          <p:cNvSpPr>
            <a:spLocks noGrp="1"/>
          </p:cNvSpPr>
          <p:nvPr>
            <p:ph type="sldNum" sz="quarter" idx="5"/>
          </p:nvPr>
        </p:nvSpPr>
        <p:spPr/>
        <p:txBody>
          <a:bodyPr/>
          <a:lstStyle/>
          <a:p>
            <a:fld id="{CEAA4BAD-54A8-0147-A1BA-9273AEF5E408}" type="slidenum">
              <a:rPr lang="en-US" smtClean="0"/>
              <a:t>16</a:t>
            </a:fld>
            <a:endParaRPr lang="en-US"/>
          </a:p>
        </p:txBody>
      </p:sp>
    </p:spTree>
    <p:extLst>
      <p:ext uri="{BB962C8B-B14F-4D97-AF65-F5344CB8AC3E}">
        <p14:creationId xmlns:p14="http://schemas.microsoft.com/office/powerpoint/2010/main" val="4025891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Rotary phone</a:t>
            </a:r>
          </a:p>
          <a:p>
            <a:endParaRPr lang="en-US" dirty="0"/>
          </a:p>
          <a:p>
            <a:r>
              <a:rPr lang="en-US" dirty="0"/>
              <a:t>OK, so you know it’s a phone.  How do you use it?</a:t>
            </a:r>
          </a:p>
          <a:p>
            <a:r>
              <a:rPr lang="en-US" dirty="0"/>
              <a:t>https://time.com/5503086/rotary-phone/</a:t>
            </a:r>
          </a:p>
        </p:txBody>
      </p:sp>
      <p:sp>
        <p:nvSpPr>
          <p:cNvPr id="4" name="Slide Number Placeholder 3"/>
          <p:cNvSpPr>
            <a:spLocks noGrp="1"/>
          </p:cNvSpPr>
          <p:nvPr>
            <p:ph type="sldNum" sz="quarter" idx="5"/>
          </p:nvPr>
        </p:nvSpPr>
        <p:spPr/>
        <p:txBody>
          <a:bodyPr/>
          <a:lstStyle/>
          <a:p>
            <a:fld id="{CEAA4BAD-54A8-0147-A1BA-9273AEF5E408}" type="slidenum">
              <a:rPr lang="en-US" smtClean="0"/>
              <a:t>17</a:t>
            </a:fld>
            <a:endParaRPr lang="en-US"/>
          </a:p>
        </p:txBody>
      </p:sp>
    </p:spTree>
    <p:extLst>
      <p:ext uri="{BB962C8B-B14F-4D97-AF65-F5344CB8AC3E}">
        <p14:creationId xmlns:p14="http://schemas.microsoft.com/office/powerpoint/2010/main" val="268315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https://youtu.be/8HyyAlcoUXo</a:t>
            </a:r>
          </a:p>
        </p:txBody>
      </p:sp>
      <p:sp>
        <p:nvSpPr>
          <p:cNvPr id="4" name="Slide Number Placeholder 3"/>
          <p:cNvSpPr>
            <a:spLocks noGrp="1"/>
          </p:cNvSpPr>
          <p:nvPr>
            <p:ph type="sldNum" sz="quarter" idx="5"/>
          </p:nvPr>
        </p:nvSpPr>
        <p:spPr/>
        <p:txBody>
          <a:bodyPr/>
          <a:lstStyle/>
          <a:p>
            <a:fld id="{CEAA4BAD-54A8-0147-A1BA-9273AEF5E408}" type="slidenum">
              <a:rPr lang="en-US" smtClean="0"/>
              <a:t>18</a:t>
            </a:fld>
            <a:endParaRPr lang="en-US"/>
          </a:p>
        </p:txBody>
      </p:sp>
    </p:spTree>
    <p:extLst>
      <p:ext uri="{BB962C8B-B14F-4D97-AF65-F5344CB8AC3E}">
        <p14:creationId xmlns:p14="http://schemas.microsoft.com/office/powerpoint/2010/main" val="883153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Flash cube</a:t>
            </a:r>
          </a:p>
          <a:p>
            <a:pPr algn="l"/>
            <a:r>
              <a:rPr lang="en-US" b="0" i="0" dirty="0">
                <a:solidFill>
                  <a:srgbClr val="202122"/>
                </a:solidFill>
                <a:effectLst/>
                <a:latin typeface="Arial" panose="020B0604020202020204" pitchFamily="34" charset="0"/>
              </a:rPr>
              <a:t>In 1965 </a:t>
            </a:r>
            <a:r>
              <a:rPr lang="en-US" b="0" i="0" u="none" strike="noStrike" dirty="0">
                <a:solidFill>
                  <a:srgbClr val="0645AD"/>
                </a:solidFill>
                <a:effectLst/>
                <a:latin typeface="Arial" panose="020B0604020202020204" pitchFamily="34" charset="0"/>
                <a:hlinkClick r:id="rId3" tooltip="Kodak"/>
              </a:rPr>
              <a:t>Eastman Kodak</a:t>
            </a:r>
            <a:r>
              <a:rPr lang="en-US" b="0" i="0" dirty="0">
                <a:solidFill>
                  <a:srgbClr val="202122"/>
                </a:solidFill>
                <a:effectLst/>
                <a:latin typeface="Arial" panose="020B0604020202020204" pitchFamily="34" charset="0"/>
              </a:rPr>
              <a:t> of </a:t>
            </a:r>
            <a:r>
              <a:rPr lang="en-US" b="0" i="0" u="none" strike="noStrike" dirty="0">
                <a:solidFill>
                  <a:srgbClr val="0645AD"/>
                </a:solidFill>
                <a:effectLst/>
                <a:latin typeface="Arial" panose="020B0604020202020204" pitchFamily="34" charset="0"/>
                <a:hlinkClick r:id="rId4" tooltip="Rochester, New York"/>
              </a:rPr>
              <a:t>Rochester, New York</a:t>
            </a:r>
            <a:r>
              <a:rPr lang="en-US" b="0" i="0" dirty="0">
                <a:solidFill>
                  <a:srgbClr val="202122"/>
                </a:solidFill>
                <a:effectLst/>
                <a:latin typeface="Arial" panose="020B0604020202020204" pitchFamily="34" charset="0"/>
              </a:rPr>
              <a:t> replaced the individual flashbulb technology used on early </a:t>
            </a:r>
            <a:r>
              <a:rPr lang="en-US" b="0" i="0" u="none" strike="noStrike" dirty="0">
                <a:solidFill>
                  <a:srgbClr val="0645AD"/>
                </a:solidFill>
                <a:effectLst/>
                <a:latin typeface="Arial" panose="020B0604020202020204" pitchFamily="34" charset="0"/>
                <a:hlinkClick r:id="rId5" tooltip="Instamatic"/>
              </a:rPr>
              <a:t>Instamatic</a:t>
            </a:r>
            <a:r>
              <a:rPr lang="en-US" b="0" i="0" dirty="0">
                <a:solidFill>
                  <a:srgbClr val="202122"/>
                </a:solidFill>
                <a:effectLst/>
                <a:latin typeface="Arial" panose="020B0604020202020204" pitchFamily="34" charset="0"/>
              </a:rPr>
              <a:t> cameras with the </a:t>
            </a:r>
            <a:r>
              <a:rPr lang="en-US" b="0" i="1" dirty="0">
                <a:solidFill>
                  <a:srgbClr val="202122"/>
                </a:solidFill>
                <a:effectLst/>
                <a:latin typeface="Arial" panose="020B0604020202020204" pitchFamily="34" charset="0"/>
              </a:rPr>
              <a:t>Flashcube</a:t>
            </a:r>
            <a:r>
              <a:rPr lang="en-US" b="0" i="0" dirty="0">
                <a:solidFill>
                  <a:srgbClr val="202122"/>
                </a:solidFill>
                <a:effectLst/>
                <a:latin typeface="Arial" panose="020B0604020202020204" pitchFamily="34" charset="0"/>
              </a:rPr>
              <a:t> developed by </a:t>
            </a:r>
            <a:r>
              <a:rPr lang="en-US" b="0" i="0" u="none" strike="noStrike" dirty="0">
                <a:solidFill>
                  <a:srgbClr val="0645AD"/>
                </a:solidFill>
                <a:effectLst/>
                <a:latin typeface="Arial" panose="020B0604020202020204" pitchFamily="34" charset="0"/>
                <a:hlinkClick r:id="rId6" tooltip="Sylvania Electric Products"/>
              </a:rPr>
              <a:t>Sylvania Electric Products</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7"/>
              </a:rPr>
              <a:t>[10]</a:t>
            </a:r>
            <a:r>
              <a:rPr lang="en-US" b="0" i="0" u="none" strike="noStrike" baseline="30000" dirty="0">
                <a:solidFill>
                  <a:srgbClr val="0645AD"/>
                </a:solidFill>
                <a:effectLst/>
                <a:latin typeface="Arial" panose="020B0604020202020204" pitchFamily="34" charset="0"/>
                <a:hlinkClick r:id="rId8"/>
              </a:rPr>
              <a:t>[11]</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A flashcube was a module with four expendable flashbulbs, each mounted at 90° from the others in its own reflector. For use it was mounted atop the camera with an electrical connection to the shutter release and a battery inside the camera. After each flash exposure, the film advance mechanism also rotated the flashcube 90° to a fresh bulb. This arrangement allowed the user to take four images in rapid succession before inserting a new flashcube.</a:t>
            </a:r>
          </a:p>
          <a:p>
            <a:r>
              <a:rPr lang="en-US" dirty="0"/>
              <a:t>Description credit: https://en.wikipedia.org/wiki/Flash_(photography)#flashcube</a:t>
            </a:r>
          </a:p>
          <a:p>
            <a:endParaRPr lang="en-US" dirty="0"/>
          </a:p>
          <a:p>
            <a:r>
              <a:rPr lang="en-US" dirty="0"/>
              <a:t>Image credit: https://www.quora.com/Do-you-remember-the-Flashcube-camera-How-was-it-made-How-did-it-work</a:t>
            </a:r>
          </a:p>
        </p:txBody>
      </p:sp>
      <p:sp>
        <p:nvSpPr>
          <p:cNvPr id="4" name="Slide Number Placeholder 3"/>
          <p:cNvSpPr>
            <a:spLocks noGrp="1"/>
          </p:cNvSpPr>
          <p:nvPr>
            <p:ph type="sldNum" sz="quarter" idx="5"/>
          </p:nvPr>
        </p:nvSpPr>
        <p:spPr/>
        <p:txBody>
          <a:bodyPr/>
          <a:lstStyle/>
          <a:p>
            <a:fld id="{CEAA4BAD-54A8-0147-A1BA-9273AEF5E408}" type="slidenum">
              <a:rPr lang="en-US" smtClean="0"/>
              <a:t>19</a:t>
            </a:fld>
            <a:endParaRPr lang="en-US"/>
          </a:p>
        </p:txBody>
      </p:sp>
    </p:spTree>
    <p:extLst>
      <p:ext uri="{BB962C8B-B14F-4D97-AF65-F5344CB8AC3E}">
        <p14:creationId xmlns:p14="http://schemas.microsoft.com/office/powerpoint/2010/main" val="3526451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Skate key</a:t>
            </a:r>
          </a:p>
          <a:p>
            <a:endParaRPr lang="en-US" dirty="0"/>
          </a:p>
          <a:p>
            <a:r>
              <a:rPr lang="en-US" dirty="0"/>
              <a:t>This tool was used on metal skates to adjust the size.  You couldn’t get the skates on or off without one!</a:t>
            </a:r>
          </a:p>
          <a:p>
            <a:r>
              <a:rPr lang="en-US" dirty="0"/>
              <a:t>https://www.rubylane.com/item/34499-STx20-x202885/1940x27s-Roller-Skate-Key</a:t>
            </a:r>
          </a:p>
          <a:p>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20</a:t>
            </a:fld>
            <a:endParaRPr lang="en-US"/>
          </a:p>
        </p:txBody>
      </p:sp>
    </p:spTree>
    <p:extLst>
      <p:ext uri="{BB962C8B-B14F-4D97-AF65-F5344CB8AC3E}">
        <p14:creationId xmlns:p14="http://schemas.microsoft.com/office/powerpoint/2010/main" val="1223772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Rolodex</a:t>
            </a:r>
          </a:p>
          <a:p>
            <a:endParaRPr lang="en-US" dirty="0"/>
          </a:p>
          <a:p>
            <a:r>
              <a:rPr lang="en-US" dirty="0"/>
              <a:t>This is how people kept track of their contacts before the cell phone.  It alphabetically stored a card for each one of your contacts that included all their information.  You had to manually fill out and  file a card for each person.</a:t>
            </a:r>
          </a:p>
          <a:p>
            <a:r>
              <a:rPr lang="en-US" dirty="0"/>
              <a:t>https://mavin.io/item/Vintage-ROLODEX-SW%3D24C-Swivel-Base-Faux-Wood-Grain-EUC%C2%A080%27s?itemId=113830076157&amp;q=</a:t>
            </a:r>
          </a:p>
        </p:txBody>
      </p:sp>
      <p:sp>
        <p:nvSpPr>
          <p:cNvPr id="4" name="Slide Number Placeholder 3"/>
          <p:cNvSpPr>
            <a:spLocks noGrp="1"/>
          </p:cNvSpPr>
          <p:nvPr>
            <p:ph type="sldNum" sz="quarter" idx="5"/>
          </p:nvPr>
        </p:nvSpPr>
        <p:spPr/>
        <p:txBody>
          <a:bodyPr/>
          <a:lstStyle/>
          <a:p>
            <a:fld id="{CEAA4BAD-54A8-0147-A1BA-9273AEF5E408}" type="slidenum">
              <a:rPr lang="en-US" smtClean="0"/>
              <a:t>21</a:t>
            </a:fld>
            <a:endParaRPr lang="en-US"/>
          </a:p>
        </p:txBody>
      </p:sp>
    </p:spTree>
    <p:extLst>
      <p:ext uri="{BB962C8B-B14F-4D97-AF65-F5344CB8AC3E}">
        <p14:creationId xmlns:p14="http://schemas.microsoft.com/office/powerpoint/2010/main" val="212580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2</a:t>
            </a:fld>
            <a:endParaRPr lang="en-US"/>
          </a:p>
        </p:txBody>
      </p:sp>
    </p:spTree>
    <p:extLst>
      <p:ext uri="{BB962C8B-B14F-4D97-AF65-F5344CB8AC3E}">
        <p14:creationId xmlns:p14="http://schemas.microsoft.com/office/powerpoint/2010/main" val="318618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Floppy disks</a:t>
            </a:r>
          </a:p>
          <a:p>
            <a:endParaRPr lang="en-US" dirty="0"/>
          </a:p>
          <a:p>
            <a:r>
              <a:rPr lang="en-US" dirty="0"/>
              <a:t>Before technology increased the capacities of internal storage the main way to store your files was on one of these devices.  They worked like a modern memory card but were so much bigger!</a:t>
            </a:r>
          </a:p>
          <a:p>
            <a:endParaRPr lang="en-US" dirty="0"/>
          </a:p>
          <a:p>
            <a:r>
              <a:rPr lang="en-US" dirty="0"/>
              <a:t>https://www.digital-scrapbooking-storage.com/floppy-disk.html</a:t>
            </a:r>
          </a:p>
        </p:txBody>
      </p:sp>
      <p:sp>
        <p:nvSpPr>
          <p:cNvPr id="4" name="Slide Number Placeholder 3"/>
          <p:cNvSpPr>
            <a:spLocks noGrp="1"/>
          </p:cNvSpPr>
          <p:nvPr>
            <p:ph type="sldNum" sz="quarter" idx="5"/>
          </p:nvPr>
        </p:nvSpPr>
        <p:spPr/>
        <p:txBody>
          <a:bodyPr/>
          <a:lstStyle/>
          <a:p>
            <a:fld id="{CEAA4BAD-54A8-0147-A1BA-9273AEF5E408}" type="slidenum">
              <a:rPr lang="en-US" smtClean="0"/>
              <a:t>22</a:t>
            </a:fld>
            <a:endParaRPr lang="en-US"/>
          </a:p>
        </p:txBody>
      </p:sp>
    </p:spTree>
    <p:extLst>
      <p:ext uri="{BB962C8B-B14F-4D97-AF65-F5344CB8AC3E}">
        <p14:creationId xmlns:p14="http://schemas.microsoft.com/office/powerpoint/2010/main" val="3666580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Pager </a:t>
            </a:r>
          </a:p>
          <a:p>
            <a:r>
              <a:rPr lang="en-US" dirty="0"/>
              <a:t>AKA a beeper, this small device would alert you when someone “beeped” you.  Basic beepers would display a phone number that you would have to call back; more advanced models would allow you to send text messages to people who had a similar device.</a:t>
            </a:r>
          </a:p>
          <a:p>
            <a:endParaRPr lang="en-US" dirty="0"/>
          </a:p>
          <a:p>
            <a:r>
              <a:rPr lang="en-US" dirty="0"/>
              <a:t>https://www.silicon.co.uk/mobility/smartphones/tales-tech-history-pager-204285</a:t>
            </a:r>
          </a:p>
        </p:txBody>
      </p:sp>
      <p:sp>
        <p:nvSpPr>
          <p:cNvPr id="4" name="Slide Number Placeholder 3"/>
          <p:cNvSpPr>
            <a:spLocks noGrp="1"/>
          </p:cNvSpPr>
          <p:nvPr>
            <p:ph type="sldNum" sz="quarter" idx="5"/>
          </p:nvPr>
        </p:nvSpPr>
        <p:spPr/>
        <p:txBody>
          <a:bodyPr/>
          <a:lstStyle/>
          <a:p>
            <a:fld id="{CEAA4BAD-54A8-0147-A1BA-9273AEF5E408}" type="slidenum">
              <a:rPr lang="en-US" smtClean="0"/>
              <a:t>23</a:t>
            </a:fld>
            <a:endParaRPr lang="en-US"/>
          </a:p>
        </p:txBody>
      </p:sp>
    </p:spTree>
    <p:extLst>
      <p:ext uri="{BB962C8B-B14F-4D97-AF65-F5344CB8AC3E}">
        <p14:creationId xmlns:p14="http://schemas.microsoft.com/office/powerpoint/2010/main" val="3767176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TV Sign off image</a:t>
            </a:r>
          </a:p>
          <a:p>
            <a:r>
              <a:rPr lang="en-US" dirty="0"/>
              <a:t>TV hasn’t always been a 24 hour thing.  Most stations ‘Signed off’ at the end of the day (often around midnight.)  They would play the National Anthem and then display this test pattern.</a:t>
            </a:r>
          </a:p>
          <a:p>
            <a:endParaRPr lang="en-US" dirty="0"/>
          </a:p>
          <a:p>
            <a:endParaRPr lang="en-US" dirty="0"/>
          </a:p>
          <a:p>
            <a:r>
              <a:rPr lang="en-US" dirty="0"/>
              <a:t>https://wbckfm.com/old-michigan-television-sign-offs/</a:t>
            </a:r>
          </a:p>
        </p:txBody>
      </p:sp>
      <p:sp>
        <p:nvSpPr>
          <p:cNvPr id="4" name="Slide Number Placeholder 3"/>
          <p:cNvSpPr>
            <a:spLocks noGrp="1"/>
          </p:cNvSpPr>
          <p:nvPr>
            <p:ph type="sldNum" sz="quarter" idx="5"/>
          </p:nvPr>
        </p:nvSpPr>
        <p:spPr/>
        <p:txBody>
          <a:bodyPr/>
          <a:lstStyle/>
          <a:p>
            <a:fld id="{CEAA4BAD-54A8-0147-A1BA-9273AEF5E408}" type="slidenum">
              <a:rPr lang="en-US" smtClean="0"/>
              <a:t>24</a:t>
            </a:fld>
            <a:endParaRPr lang="en-US"/>
          </a:p>
        </p:txBody>
      </p:sp>
    </p:spTree>
    <p:extLst>
      <p:ext uri="{BB962C8B-B14F-4D97-AF65-F5344CB8AC3E}">
        <p14:creationId xmlns:p14="http://schemas.microsoft.com/office/powerpoint/2010/main" val="1388998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pattern example</a:t>
            </a:r>
          </a:p>
        </p:txBody>
      </p:sp>
      <p:sp>
        <p:nvSpPr>
          <p:cNvPr id="4" name="Slide Number Placeholder 3"/>
          <p:cNvSpPr>
            <a:spLocks noGrp="1"/>
          </p:cNvSpPr>
          <p:nvPr>
            <p:ph type="sldNum" sz="quarter" idx="5"/>
          </p:nvPr>
        </p:nvSpPr>
        <p:spPr/>
        <p:txBody>
          <a:bodyPr/>
          <a:lstStyle/>
          <a:p>
            <a:fld id="{CEAA4BAD-54A8-0147-A1BA-9273AEF5E408}" type="slidenum">
              <a:rPr lang="en-US" smtClean="0"/>
              <a:t>25</a:t>
            </a:fld>
            <a:endParaRPr lang="en-US"/>
          </a:p>
        </p:txBody>
      </p:sp>
    </p:spTree>
    <p:extLst>
      <p:ext uri="{BB962C8B-B14F-4D97-AF65-F5344CB8AC3E}">
        <p14:creationId xmlns:p14="http://schemas.microsoft.com/office/powerpoint/2010/main" val="3899748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Laser Disc</a:t>
            </a:r>
          </a:p>
          <a:p>
            <a:r>
              <a:rPr lang="en-US" dirty="0"/>
              <a:t>These were sold mostly between 1980 and 2000.  The 12 inch discs were most popular with people who took their movies seriously (as well as people in the Eastern Hemisphere.)  They came out about the same time as the VHS VCR which was more popular because of its ability to record as well.  The laser disc technology led to the development of the audio CD.</a:t>
            </a:r>
          </a:p>
          <a:p>
            <a:endParaRPr lang="en-US" dirty="0"/>
          </a:p>
          <a:p>
            <a:r>
              <a:rPr lang="en-US" dirty="0"/>
              <a:t>https://forum.lowyat.net/topic/4480357</a:t>
            </a:r>
          </a:p>
        </p:txBody>
      </p:sp>
      <p:sp>
        <p:nvSpPr>
          <p:cNvPr id="4" name="Slide Number Placeholder 3"/>
          <p:cNvSpPr>
            <a:spLocks noGrp="1"/>
          </p:cNvSpPr>
          <p:nvPr>
            <p:ph type="sldNum" sz="quarter" idx="5"/>
          </p:nvPr>
        </p:nvSpPr>
        <p:spPr/>
        <p:txBody>
          <a:bodyPr/>
          <a:lstStyle/>
          <a:p>
            <a:fld id="{CEAA4BAD-54A8-0147-A1BA-9273AEF5E408}" type="slidenum">
              <a:rPr lang="en-US" smtClean="0"/>
              <a:t>26</a:t>
            </a:fld>
            <a:endParaRPr lang="en-US"/>
          </a:p>
        </p:txBody>
      </p:sp>
    </p:spTree>
    <p:extLst>
      <p:ext uri="{BB962C8B-B14F-4D97-AF65-F5344CB8AC3E}">
        <p14:creationId xmlns:p14="http://schemas.microsoft.com/office/powerpoint/2010/main" val="1003714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https://dictionary.cambridge.org/us/dictionary/english/empathy</a:t>
            </a:r>
          </a:p>
        </p:txBody>
      </p:sp>
      <p:sp>
        <p:nvSpPr>
          <p:cNvPr id="4" name="Slide Number Placeholder 3"/>
          <p:cNvSpPr>
            <a:spLocks noGrp="1"/>
          </p:cNvSpPr>
          <p:nvPr>
            <p:ph type="sldNum" sz="quarter" idx="5"/>
          </p:nvPr>
        </p:nvSpPr>
        <p:spPr/>
        <p:txBody>
          <a:bodyPr/>
          <a:lstStyle/>
          <a:p>
            <a:fld id="{CEAA4BAD-54A8-0147-A1BA-9273AEF5E408}" type="slidenum">
              <a:rPr lang="en-US" smtClean="0"/>
              <a:t>3</a:t>
            </a:fld>
            <a:endParaRPr lang="en-US"/>
          </a:p>
        </p:txBody>
      </p:sp>
    </p:spTree>
    <p:extLst>
      <p:ext uri="{BB962C8B-B14F-4D97-AF65-F5344CB8AC3E}">
        <p14:creationId xmlns:p14="http://schemas.microsoft.com/office/powerpoint/2010/main" val="130671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4</a:t>
            </a:fld>
            <a:endParaRPr lang="en-US"/>
          </a:p>
        </p:txBody>
      </p:sp>
    </p:spTree>
    <p:extLst>
      <p:ext uri="{BB962C8B-B14F-4D97-AF65-F5344CB8AC3E}">
        <p14:creationId xmlns:p14="http://schemas.microsoft.com/office/powerpoint/2010/main" val="1668499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6</a:t>
            </a:fld>
            <a:endParaRPr lang="en-US"/>
          </a:p>
        </p:txBody>
      </p:sp>
    </p:spTree>
    <p:extLst>
      <p:ext uri="{BB962C8B-B14F-4D97-AF65-F5344CB8AC3E}">
        <p14:creationId xmlns:p14="http://schemas.microsoft.com/office/powerpoint/2010/main" val="2912013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8</a:t>
            </a:fld>
            <a:endParaRPr lang="en-US"/>
          </a:p>
        </p:txBody>
      </p:sp>
    </p:spTree>
    <p:extLst>
      <p:ext uri="{BB962C8B-B14F-4D97-AF65-F5344CB8AC3E}">
        <p14:creationId xmlns:p14="http://schemas.microsoft.com/office/powerpoint/2010/main" val="84830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aren’t senior citizens using smartphones?  For some it is a choice.  For others it is a question of accessibility.  They either lack the knowledge needed to use a smartphone or don’t have the money to purchase the phone and/or service.</a:t>
            </a:r>
          </a:p>
        </p:txBody>
      </p:sp>
      <p:sp>
        <p:nvSpPr>
          <p:cNvPr id="4" name="Slide Number Placeholder 3"/>
          <p:cNvSpPr>
            <a:spLocks noGrp="1"/>
          </p:cNvSpPr>
          <p:nvPr>
            <p:ph type="sldNum" sz="quarter" idx="5"/>
          </p:nvPr>
        </p:nvSpPr>
        <p:spPr/>
        <p:txBody>
          <a:bodyPr/>
          <a:lstStyle/>
          <a:p>
            <a:fld id="{CEAA4BAD-54A8-0147-A1BA-9273AEF5E408}" type="slidenum">
              <a:rPr lang="en-US" smtClean="0"/>
              <a:t>9</a:t>
            </a:fld>
            <a:endParaRPr lang="en-US"/>
          </a:p>
        </p:txBody>
      </p:sp>
    </p:spTree>
    <p:extLst>
      <p:ext uri="{BB962C8B-B14F-4D97-AF65-F5344CB8AC3E}">
        <p14:creationId xmlns:p14="http://schemas.microsoft.com/office/powerpoint/2010/main" val="191881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Pewresearch.org, over 99% of Americans between the ages of 18 and 29 use the Internet.  About 75% of Americans over the age of 65 use the internet.  </a:t>
            </a:r>
          </a:p>
        </p:txBody>
      </p:sp>
      <p:sp>
        <p:nvSpPr>
          <p:cNvPr id="4" name="Slide Number Placeholder 3"/>
          <p:cNvSpPr>
            <a:spLocks noGrp="1"/>
          </p:cNvSpPr>
          <p:nvPr>
            <p:ph type="sldNum" sz="quarter" idx="5"/>
          </p:nvPr>
        </p:nvSpPr>
        <p:spPr/>
        <p:txBody>
          <a:bodyPr/>
          <a:lstStyle/>
          <a:p>
            <a:fld id="{CEAA4BAD-54A8-0147-A1BA-9273AEF5E408}" type="slidenum">
              <a:rPr lang="en-US" smtClean="0"/>
              <a:t>10</a:t>
            </a:fld>
            <a:endParaRPr lang="en-US"/>
          </a:p>
        </p:txBody>
      </p:sp>
    </p:spTree>
    <p:extLst>
      <p:ext uri="{BB962C8B-B14F-4D97-AF65-F5344CB8AC3E}">
        <p14:creationId xmlns:p14="http://schemas.microsoft.com/office/powerpoint/2010/main" val="2658994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Pewresearch.org, 96% of Americans between the ages of 18 and 29 have a smartphone, vs. only 61% of older Americans.  Why do you think that so many more senior Americans use the Internet than own a smartphone?  Is it possible that not knowing how to use them is to blame?</a:t>
            </a:r>
          </a:p>
        </p:txBody>
      </p:sp>
      <p:sp>
        <p:nvSpPr>
          <p:cNvPr id="4" name="Slide Number Placeholder 3"/>
          <p:cNvSpPr>
            <a:spLocks noGrp="1"/>
          </p:cNvSpPr>
          <p:nvPr>
            <p:ph type="sldNum" sz="quarter" idx="5"/>
          </p:nvPr>
        </p:nvSpPr>
        <p:spPr/>
        <p:txBody>
          <a:bodyPr/>
          <a:lstStyle/>
          <a:p>
            <a:fld id="{CEAA4BAD-54A8-0147-A1BA-9273AEF5E408}" type="slidenum">
              <a:rPr lang="en-US" smtClean="0"/>
              <a:t>11</a:t>
            </a:fld>
            <a:endParaRPr lang="en-US"/>
          </a:p>
        </p:txBody>
      </p:sp>
    </p:spTree>
    <p:extLst>
      <p:ext uri="{BB962C8B-B14F-4D97-AF65-F5344CB8AC3E}">
        <p14:creationId xmlns:p14="http://schemas.microsoft.com/office/powerpoint/2010/main" val="456432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396F-D26F-4E39-822C-B3F4FA394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3A395-F1D0-4AC2-B383-32C388B19E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D01131-95E3-4A3B-8C0E-0562A1D2B76E}"/>
              </a:ext>
            </a:extLst>
          </p:cNvPr>
          <p:cNvSpPr>
            <a:spLocks noGrp="1"/>
          </p:cNvSpPr>
          <p:nvPr>
            <p:ph type="dt" sz="half" idx="10"/>
          </p:nvPr>
        </p:nvSpPr>
        <p:spPr/>
        <p:txBody>
          <a:bodyPr/>
          <a:lstStyle/>
          <a:p>
            <a:fld id="{301C92A6-1F9D-594D-8919-A69E866C0D5A}" type="datetimeFigureOut">
              <a:rPr lang="en-US" smtClean="0"/>
              <a:t>1/19/2023</a:t>
            </a:fld>
            <a:endParaRPr lang="en-US"/>
          </a:p>
        </p:txBody>
      </p:sp>
      <p:sp>
        <p:nvSpPr>
          <p:cNvPr id="5" name="Footer Placeholder 4">
            <a:extLst>
              <a:ext uri="{FF2B5EF4-FFF2-40B4-BE49-F238E27FC236}">
                <a16:creationId xmlns:a16="http://schemas.microsoft.com/office/drawing/2014/main" id="{84DD7063-C95D-4F9A-8C20-0896E945E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B3AEB-5DF4-4608-96E8-1004B01C2A03}"/>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239887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93A7-8E4E-4AA5-A4D9-75EDA49C7F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B53349-21A3-47A7-9656-FC4681A069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BCA0D-5386-4637-A67C-43638EB98BA0}"/>
              </a:ext>
            </a:extLst>
          </p:cNvPr>
          <p:cNvSpPr>
            <a:spLocks noGrp="1"/>
          </p:cNvSpPr>
          <p:nvPr>
            <p:ph type="dt" sz="half" idx="10"/>
          </p:nvPr>
        </p:nvSpPr>
        <p:spPr/>
        <p:txBody>
          <a:bodyPr/>
          <a:lstStyle/>
          <a:p>
            <a:fld id="{301C92A6-1F9D-594D-8919-A69E866C0D5A}" type="datetimeFigureOut">
              <a:rPr lang="en-US" smtClean="0"/>
              <a:t>1/19/2023</a:t>
            </a:fld>
            <a:endParaRPr lang="en-US"/>
          </a:p>
        </p:txBody>
      </p:sp>
      <p:sp>
        <p:nvSpPr>
          <p:cNvPr id="5" name="Footer Placeholder 4">
            <a:extLst>
              <a:ext uri="{FF2B5EF4-FFF2-40B4-BE49-F238E27FC236}">
                <a16:creationId xmlns:a16="http://schemas.microsoft.com/office/drawing/2014/main" id="{F083A937-1934-4AC5-94B0-D0A8DD8E5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D79209-0C11-4637-B479-DB323B180303}"/>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09925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7E4B42-8E8D-428E-8DE5-F94DCFF2DF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11AA7E-D6E9-41E3-AAEC-4746B961FA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4AFF8-4ECB-4DDB-BE19-BF970CD9B727}"/>
              </a:ext>
            </a:extLst>
          </p:cNvPr>
          <p:cNvSpPr>
            <a:spLocks noGrp="1"/>
          </p:cNvSpPr>
          <p:nvPr>
            <p:ph type="dt" sz="half" idx="10"/>
          </p:nvPr>
        </p:nvSpPr>
        <p:spPr/>
        <p:txBody>
          <a:bodyPr/>
          <a:lstStyle/>
          <a:p>
            <a:fld id="{301C92A6-1F9D-594D-8919-A69E866C0D5A}" type="datetimeFigureOut">
              <a:rPr lang="en-US" smtClean="0"/>
              <a:t>1/19/2023</a:t>
            </a:fld>
            <a:endParaRPr lang="en-US"/>
          </a:p>
        </p:txBody>
      </p:sp>
      <p:sp>
        <p:nvSpPr>
          <p:cNvPr id="5" name="Footer Placeholder 4">
            <a:extLst>
              <a:ext uri="{FF2B5EF4-FFF2-40B4-BE49-F238E27FC236}">
                <a16:creationId xmlns:a16="http://schemas.microsoft.com/office/drawing/2014/main" id="{C6B0A365-40C2-474D-AE98-A54004C85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57B96-54C6-4DAB-BA90-E3F79FD26618}"/>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146613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2FEC4-6FF9-4AAE-B8CF-3DEB6E7195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79AA74-06C4-44DB-B09A-FF26C3D82F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212285-903E-4F09-9461-D7397CA46C31}"/>
              </a:ext>
            </a:extLst>
          </p:cNvPr>
          <p:cNvSpPr>
            <a:spLocks noGrp="1"/>
          </p:cNvSpPr>
          <p:nvPr>
            <p:ph type="dt" sz="half" idx="10"/>
          </p:nvPr>
        </p:nvSpPr>
        <p:spPr/>
        <p:txBody>
          <a:bodyPr/>
          <a:lstStyle/>
          <a:p>
            <a:fld id="{301C92A6-1F9D-594D-8919-A69E866C0D5A}" type="datetimeFigureOut">
              <a:rPr lang="en-US" smtClean="0"/>
              <a:t>1/19/2023</a:t>
            </a:fld>
            <a:endParaRPr lang="en-US"/>
          </a:p>
        </p:txBody>
      </p:sp>
      <p:sp>
        <p:nvSpPr>
          <p:cNvPr id="5" name="Footer Placeholder 4">
            <a:extLst>
              <a:ext uri="{FF2B5EF4-FFF2-40B4-BE49-F238E27FC236}">
                <a16:creationId xmlns:a16="http://schemas.microsoft.com/office/drawing/2014/main" id="{333A2740-10B1-44A6-8E97-C086A2BE6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5B4F6-579A-4DFB-AAB1-6076C73E718F}"/>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24321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5F521-4B46-4CF4-8128-142A66776C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95DFF7-65DB-4C2A-955F-4BF08A0DA3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E12088-E665-4946-9E09-1617E5F874B9}"/>
              </a:ext>
            </a:extLst>
          </p:cNvPr>
          <p:cNvSpPr>
            <a:spLocks noGrp="1"/>
          </p:cNvSpPr>
          <p:nvPr>
            <p:ph type="dt" sz="half" idx="10"/>
          </p:nvPr>
        </p:nvSpPr>
        <p:spPr/>
        <p:txBody>
          <a:bodyPr/>
          <a:lstStyle/>
          <a:p>
            <a:fld id="{301C92A6-1F9D-594D-8919-A69E866C0D5A}" type="datetimeFigureOut">
              <a:rPr lang="en-US" smtClean="0"/>
              <a:t>1/19/2023</a:t>
            </a:fld>
            <a:endParaRPr lang="en-US"/>
          </a:p>
        </p:txBody>
      </p:sp>
      <p:sp>
        <p:nvSpPr>
          <p:cNvPr id="5" name="Footer Placeholder 4">
            <a:extLst>
              <a:ext uri="{FF2B5EF4-FFF2-40B4-BE49-F238E27FC236}">
                <a16:creationId xmlns:a16="http://schemas.microsoft.com/office/drawing/2014/main" id="{5EAE6AB3-C0B6-4548-B5D1-2489B290A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AFFC2-65CD-4092-A434-D3AAE87ED950}"/>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137924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CD9F6-8DE3-4544-96A6-11B9F8C92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0DF86A-5C58-4D57-9308-92918D3C22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FBFEA1-3B91-4FB6-A392-423FD88710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9DCB97-4B64-4599-8FB8-C9E8E3A9AA66}"/>
              </a:ext>
            </a:extLst>
          </p:cNvPr>
          <p:cNvSpPr>
            <a:spLocks noGrp="1"/>
          </p:cNvSpPr>
          <p:nvPr>
            <p:ph type="dt" sz="half" idx="10"/>
          </p:nvPr>
        </p:nvSpPr>
        <p:spPr/>
        <p:txBody>
          <a:bodyPr/>
          <a:lstStyle/>
          <a:p>
            <a:fld id="{301C92A6-1F9D-594D-8919-A69E866C0D5A}" type="datetimeFigureOut">
              <a:rPr lang="en-US" smtClean="0"/>
              <a:t>1/19/2023</a:t>
            </a:fld>
            <a:endParaRPr lang="en-US"/>
          </a:p>
        </p:txBody>
      </p:sp>
      <p:sp>
        <p:nvSpPr>
          <p:cNvPr id="6" name="Footer Placeholder 5">
            <a:extLst>
              <a:ext uri="{FF2B5EF4-FFF2-40B4-BE49-F238E27FC236}">
                <a16:creationId xmlns:a16="http://schemas.microsoft.com/office/drawing/2014/main" id="{B338BC15-ED47-4693-8A71-35551CBE2A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1A6203-550F-47E5-A930-DB475D6DCCA8}"/>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47661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F0F2-7D13-4106-B011-B6D08AF9A5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B24B0-4316-4329-88F5-CC25F1B919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1F9D7D-41A5-469A-BD6E-645F4277DE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3A6B34-514C-408E-85F4-558545838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259E2B-21AF-4214-9E25-DC25CFAD469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0F9D5C-87B6-4829-B163-9616DF5E313F}"/>
              </a:ext>
            </a:extLst>
          </p:cNvPr>
          <p:cNvSpPr>
            <a:spLocks noGrp="1"/>
          </p:cNvSpPr>
          <p:nvPr>
            <p:ph type="dt" sz="half" idx="10"/>
          </p:nvPr>
        </p:nvSpPr>
        <p:spPr/>
        <p:txBody>
          <a:bodyPr/>
          <a:lstStyle/>
          <a:p>
            <a:fld id="{301C92A6-1F9D-594D-8919-A69E866C0D5A}" type="datetimeFigureOut">
              <a:rPr lang="en-US" smtClean="0"/>
              <a:t>1/19/2023</a:t>
            </a:fld>
            <a:endParaRPr lang="en-US"/>
          </a:p>
        </p:txBody>
      </p:sp>
      <p:sp>
        <p:nvSpPr>
          <p:cNvPr id="8" name="Footer Placeholder 7">
            <a:extLst>
              <a:ext uri="{FF2B5EF4-FFF2-40B4-BE49-F238E27FC236}">
                <a16:creationId xmlns:a16="http://schemas.microsoft.com/office/drawing/2014/main" id="{CD0A134F-AA63-42AA-BD23-663ED85A03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9E6122-6F69-4F49-BF6E-85D4909CA17F}"/>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209712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DA16-2F9A-4150-8C6C-C914A82341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FA8CF9-C4C4-461B-BF7D-913A80EEFEB4}"/>
              </a:ext>
            </a:extLst>
          </p:cNvPr>
          <p:cNvSpPr>
            <a:spLocks noGrp="1"/>
          </p:cNvSpPr>
          <p:nvPr>
            <p:ph type="dt" sz="half" idx="10"/>
          </p:nvPr>
        </p:nvSpPr>
        <p:spPr/>
        <p:txBody>
          <a:bodyPr/>
          <a:lstStyle/>
          <a:p>
            <a:fld id="{301C92A6-1F9D-594D-8919-A69E866C0D5A}" type="datetimeFigureOut">
              <a:rPr lang="en-US" smtClean="0"/>
              <a:t>1/19/2023</a:t>
            </a:fld>
            <a:endParaRPr lang="en-US"/>
          </a:p>
        </p:txBody>
      </p:sp>
      <p:sp>
        <p:nvSpPr>
          <p:cNvPr id="4" name="Footer Placeholder 3">
            <a:extLst>
              <a:ext uri="{FF2B5EF4-FFF2-40B4-BE49-F238E27FC236}">
                <a16:creationId xmlns:a16="http://schemas.microsoft.com/office/drawing/2014/main" id="{80B939E5-7AD2-4F94-A435-1A07E8B560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07D69-0F49-4FD3-8536-A4E5134ADE8D}"/>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191176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6117C5-0BF9-4287-82E4-B953D3E03F39}"/>
              </a:ext>
            </a:extLst>
          </p:cNvPr>
          <p:cNvSpPr>
            <a:spLocks noGrp="1"/>
          </p:cNvSpPr>
          <p:nvPr>
            <p:ph type="dt" sz="half" idx="10"/>
          </p:nvPr>
        </p:nvSpPr>
        <p:spPr/>
        <p:txBody>
          <a:bodyPr/>
          <a:lstStyle/>
          <a:p>
            <a:fld id="{301C92A6-1F9D-594D-8919-A69E866C0D5A}" type="datetimeFigureOut">
              <a:rPr lang="en-US" smtClean="0"/>
              <a:t>1/19/2023</a:t>
            </a:fld>
            <a:endParaRPr lang="en-US"/>
          </a:p>
        </p:txBody>
      </p:sp>
      <p:sp>
        <p:nvSpPr>
          <p:cNvPr id="3" name="Footer Placeholder 2">
            <a:extLst>
              <a:ext uri="{FF2B5EF4-FFF2-40B4-BE49-F238E27FC236}">
                <a16:creationId xmlns:a16="http://schemas.microsoft.com/office/drawing/2014/main" id="{66AC9BBE-32D3-4E3C-90E5-73EDCEFB8C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247231-4738-4E90-A78F-B35CAD50F65F}"/>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120146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C9BA8-D873-4409-B755-95FFB40C15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332294-65C4-4A0C-AFA5-38509D6E1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B45D46-E7A5-4779-AF54-A40A63BD64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78A80B-0658-4A29-8B3B-349F01C7622F}"/>
              </a:ext>
            </a:extLst>
          </p:cNvPr>
          <p:cNvSpPr>
            <a:spLocks noGrp="1"/>
          </p:cNvSpPr>
          <p:nvPr>
            <p:ph type="dt" sz="half" idx="10"/>
          </p:nvPr>
        </p:nvSpPr>
        <p:spPr/>
        <p:txBody>
          <a:bodyPr/>
          <a:lstStyle/>
          <a:p>
            <a:fld id="{301C92A6-1F9D-594D-8919-A69E866C0D5A}" type="datetimeFigureOut">
              <a:rPr lang="en-US" smtClean="0"/>
              <a:t>1/19/2023</a:t>
            </a:fld>
            <a:endParaRPr lang="en-US"/>
          </a:p>
        </p:txBody>
      </p:sp>
      <p:sp>
        <p:nvSpPr>
          <p:cNvPr id="6" name="Footer Placeholder 5">
            <a:extLst>
              <a:ext uri="{FF2B5EF4-FFF2-40B4-BE49-F238E27FC236}">
                <a16:creationId xmlns:a16="http://schemas.microsoft.com/office/drawing/2014/main" id="{E7AFBC5F-3036-4F38-A0E3-9234CEBB2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8C43E5-2DA5-4C73-A085-B845A2FC9BCA}"/>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128204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4B66F-AFE8-43F5-9376-1B8127D48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318905-E9C6-4716-B42A-9E26C066F4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402CEC-4190-43D0-8272-85CC3D7C5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E3FA14-110A-4F71-93B3-12752911FC16}"/>
              </a:ext>
            </a:extLst>
          </p:cNvPr>
          <p:cNvSpPr>
            <a:spLocks noGrp="1"/>
          </p:cNvSpPr>
          <p:nvPr>
            <p:ph type="dt" sz="half" idx="10"/>
          </p:nvPr>
        </p:nvSpPr>
        <p:spPr/>
        <p:txBody>
          <a:bodyPr/>
          <a:lstStyle/>
          <a:p>
            <a:fld id="{301C92A6-1F9D-594D-8919-A69E866C0D5A}" type="datetimeFigureOut">
              <a:rPr lang="en-US" smtClean="0"/>
              <a:t>1/19/2023</a:t>
            </a:fld>
            <a:endParaRPr lang="en-US"/>
          </a:p>
        </p:txBody>
      </p:sp>
      <p:sp>
        <p:nvSpPr>
          <p:cNvPr id="6" name="Footer Placeholder 5">
            <a:extLst>
              <a:ext uri="{FF2B5EF4-FFF2-40B4-BE49-F238E27FC236}">
                <a16:creationId xmlns:a16="http://schemas.microsoft.com/office/drawing/2014/main" id="{4A6DC643-C79A-4619-923E-3A1D4F5BF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BC21C-2DE3-4EE1-8646-5C86EDC43CE5}"/>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23655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B665E-420D-4C31-AD26-C8E4C85E9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966F25-2D7E-4FAC-83A5-218CD2F74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6110B-96D6-4CEC-8DE1-6623FDDB05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C92A6-1F9D-594D-8919-A69E866C0D5A}" type="datetimeFigureOut">
              <a:rPr lang="en-US" smtClean="0"/>
              <a:t>1/19/2023</a:t>
            </a:fld>
            <a:endParaRPr lang="en-US"/>
          </a:p>
        </p:txBody>
      </p:sp>
      <p:sp>
        <p:nvSpPr>
          <p:cNvPr id="5" name="Footer Placeholder 4">
            <a:extLst>
              <a:ext uri="{FF2B5EF4-FFF2-40B4-BE49-F238E27FC236}">
                <a16:creationId xmlns:a16="http://schemas.microsoft.com/office/drawing/2014/main" id="{ED3B8367-EBA7-4024-9728-D65BDDC76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370C3-C530-468D-B309-C83B14A5F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70843-8890-BF4E-B260-F619B060E5E5}" type="slidenum">
              <a:rPr lang="en-US" smtClean="0"/>
              <a:t>‹#›</a:t>
            </a:fld>
            <a:endParaRPr lang="en-US"/>
          </a:p>
        </p:txBody>
      </p:sp>
    </p:spTree>
    <p:extLst>
      <p:ext uri="{BB962C8B-B14F-4D97-AF65-F5344CB8AC3E}">
        <p14:creationId xmlns:p14="http://schemas.microsoft.com/office/powerpoint/2010/main" val="30463115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www.youtube.com/embed/8HyyAlcoUXo?feature=oembed" TargetMode="Externa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ideo" Target="https://www.youtube.com/embed/Cnchea6LHN0?feature=oembed" TargetMode="Externa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dictionary.cambridge.org/us/dictionary/english/situation" TargetMode="External"/><Relationship Id="rId3" Type="http://schemas.openxmlformats.org/officeDocument/2006/relationships/hyperlink" Target="https://dictionary.cambridge.org/us/dictionary/english/ability" TargetMode="External"/><Relationship Id="rId7" Type="http://schemas.openxmlformats.org/officeDocument/2006/relationships/hyperlink" Target="https://dictionary.cambridge.org/us/dictionary/english/imagin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dictionary.cambridge.org/us/dictionary/english/experience" TargetMode="External"/><Relationship Id="rId5" Type="http://schemas.openxmlformats.org/officeDocument/2006/relationships/hyperlink" Target="https://dictionary.cambridge.org/us/dictionary/english/feeling" TargetMode="External"/><Relationship Id="rId4" Type="http://schemas.openxmlformats.org/officeDocument/2006/relationships/hyperlink" Target="https://dictionary.cambridge.org/us/dictionary/english/sh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23B4D6-80AA-4565-8BEF-E75F27F0DE27}"/>
              </a:ext>
            </a:extLst>
          </p:cNvPr>
          <p:cNvSpPr>
            <a:spLocks noGrp="1"/>
          </p:cNvSpPr>
          <p:nvPr>
            <p:ph type="ctrTitle"/>
          </p:nvPr>
        </p:nvSpPr>
        <p:spPr/>
        <p:txBody>
          <a:bodyPr>
            <a:normAutofit fontScale="90000"/>
          </a:bodyPr>
          <a:lstStyle/>
          <a:p>
            <a:r>
              <a:rPr lang="en-US" sz="8800" b="1" dirty="0">
                <a:solidFill>
                  <a:srgbClr val="029DB2"/>
                </a:solidFill>
                <a:latin typeface="+mn-lt"/>
              </a:rPr>
              <a:t>Empathizing with others</a:t>
            </a:r>
          </a:p>
        </p:txBody>
      </p:sp>
      <p:sp>
        <p:nvSpPr>
          <p:cNvPr id="8" name="Subtitle 7">
            <a:extLst>
              <a:ext uri="{FF2B5EF4-FFF2-40B4-BE49-F238E27FC236}">
                <a16:creationId xmlns:a16="http://schemas.microsoft.com/office/drawing/2014/main" id="{BD44A76A-5D80-4FA4-A911-0C15140558CE}"/>
              </a:ext>
            </a:extLst>
          </p:cNvPr>
          <p:cNvSpPr>
            <a:spLocks noGrp="1"/>
          </p:cNvSpPr>
          <p:nvPr>
            <p:ph type="subTitle" idx="1"/>
          </p:nvPr>
        </p:nvSpPr>
        <p:spPr/>
        <p:txBody>
          <a:bodyPr>
            <a:normAutofit/>
          </a:bodyPr>
          <a:lstStyle/>
          <a:p>
            <a:r>
              <a:rPr lang="en-US" sz="4000" i="1" dirty="0"/>
              <a:t>A not-so-ancient artifact lesson</a:t>
            </a:r>
          </a:p>
        </p:txBody>
      </p:sp>
    </p:spTree>
    <p:extLst>
      <p:ext uri="{BB962C8B-B14F-4D97-AF65-F5344CB8AC3E}">
        <p14:creationId xmlns:p14="http://schemas.microsoft.com/office/powerpoint/2010/main" val="3448942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9494-618D-4A40-A08D-9C4AE7EAED80}"/>
              </a:ext>
            </a:extLst>
          </p:cNvPr>
          <p:cNvSpPr>
            <a:spLocks noGrp="1"/>
          </p:cNvSpPr>
          <p:nvPr>
            <p:ph type="title"/>
          </p:nvPr>
        </p:nvSpPr>
        <p:spPr>
          <a:xfrm>
            <a:off x="838200" y="365125"/>
            <a:ext cx="8937567" cy="1325563"/>
          </a:xfrm>
        </p:spPr>
        <p:txBody>
          <a:bodyPr/>
          <a:lstStyle/>
          <a:p>
            <a:r>
              <a:rPr lang="en-US" b="1" dirty="0">
                <a:solidFill>
                  <a:srgbClr val="029DB2"/>
                </a:solidFill>
                <a:latin typeface="+mn-lt"/>
              </a:rPr>
              <a:t>Use Internet?</a:t>
            </a:r>
          </a:p>
        </p:txBody>
      </p:sp>
      <p:sp>
        <p:nvSpPr>
          <p:cNvPr id="3" name="Content Placeholder 2">
            <a:extLst>
              <a:ext uri="{FF2B5EF4-FFF2-40B4-BE49-F238E27FC236}">
                <a16:creationId xmlns:a16="http://schemas.microsoft.com/office/drawing/2014/main" id="{57368813-A865-4548-AE19-093DE4E2B2CB}"/>
              </a:ext>
            </a:extLst>
          </p:cNvPr>
          <p:cNvSpPr>
            <a:spLocks noGrp="1"/>
          </p:cNvSpPr>
          <p:nvPr>
            <p:ph sz="half" idx="1"/>
          </p:nvPr>
        </p:nvSpPr>
        <p:spPr>
          <a:xfrm>
            <a:off x="2811966" y="2843636"/>
            <a:ext cx="10502900" cy="4351338"/>
          </a:xfrm>
        </p:spPr>
        <p:txBody>
          <a:bodyPr>
            <a:normAutofit/>
          </a:bodyPr>
          <a:lstStyle/>
          <a:p>
            <a:pPr marL="0" indent="0">
              <a:buNone/>
            </a:pPr>
            <a:r>
              <a:rPr lang="en-US" sz="9600" dirty="0"/>
              <a:t>99% v. 75%</a:t>
            </a:r>
          </a:p>
        </p:txBody>
      </p:sp>
    </p:spTree>
    <p:extLst>
      <p:ext uri="{BB962C8B-B14F-4D97-AF65-F5344CB8AC3E}">
        <p14:creationId xmlns:p14="http://schemas.microsoft.com/office/powerpoint/2010/main" val="1463396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9494-618D-4A40-A08D-9C4AE7EAED80}"/>
              </a:ext>
            </a:extLst>
          </p:cNvPr>
          <p:cNvSpPr>
            <a:spLocks noGrp="1"/>
          </p:cNvSpPr>
          <p:nvPr>
            <p:ph type="title"/>
          </p:nvPr>
        </p:nvSpPr>
        <p:spPr>
          <a:xfrm>
            <a:off x="838200" y="365125"/>
            <a:ext cx="8937567" cy="1325563"/>
          </a:xfrm>
        </p:spPr>
        <p:txBody>
          <a:bodyPr/>
          <a:lstStyle/>
          <a:p>
            <a:r>
              <a:rPr lang="en-US" b="1" dirty="0">
                <a:solidFill>
                  <a:srgbClr val="029DB2"/>
                </a:solidFill>
                <a:latin typeface="+mn-lt"/>
              </a:rPr>
              <a:t>Got Smartphone?</a:t>
            </a:r>
          </a:p>
        </p:txBody>
      </p:sp>
      <p:sp>
        <p:nvSpPr>
          <p:cNvPr id="3" name="Content Placeholder 2">
            <a:extLst>
              <a:ext uri="{FF2B5EF4-FFF2-40B4-BE49-F238E27FC236}">
                <a16:creationId xmlns:a16="http://schemas.microsoft.com/office/drawing/2014/main" id="{57368813-A865-4548-AE19-093DE4E2B2CB}"/>
              </a:ext>
            </a:extLst>
          </p:cNvPr>
          <p:cNvSpPr>
            <a:spLocks noGrp="1"/>
          </p:cNvSpPr>
          <p:nvPr>
            <p:ph sz="half" idx="1"/>
          </p:nvPr>
        </p:nvSpPr>
        <p:spPr>
          <a:xfrm>
            <a:off x="2878873" y="2906983"/>
            <a:ext cx="9220200" cy="3593868"/>
          </a:xfrm>
        </p:spPr>
        <p:txBody>
          <a:bodyPr>
            <a:normAutofit/>
          </a:bodyPr>
          <a:lstStyle/>
          <a:p>
            <a:pPr marL="0" indent="0">
              <a:buNone/>
            </a:pPr>
            <a:r>
              <a:rPr lang="en-US" sz="9600" dirty="0"/>
              <a:t>96% v. 61%</a:t>
            </a:r>
          </a:p>
        </p:txBody>
      </p:sp>
    </p:spTree>
    <p:extLst>
      <p:ext uri="{BB962C8B-B14F-4D97-AF65-F5344CB8AC3E}">
        <p14:creationId xmlns:p14="http://schemas.microsoft.com/office/powerpoint/2010/main" val="1021587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9494-618D-4A40-A08D-9C4AE7EAED80}"/>
              </a:ext>
            </a:extLst>
          </p:cNvPr>
          <p:cNvSpPr>
            <a:spLocks noGrp="1"/>
          </p:cNvSpPr>
          <p:nvPr>
            <p:ph type="title"/>
          </p:nvPr>
        </p:nvSpPr>
        <p:spPr>
          <a:xfrm>
            <a:off x="838200" y="365125"/>
            <a:ext cx="8937567" cy="1325563"/>
          </a:xfrm>
        </p:spPr>
        <p:txBody>
          <a:bodyPr/>
          <a:lstStyle/>
          <a:p>
            <a:r>
              <a:rPr lang="en-US" b="1" dirty="0">
                <a:solidFill>
                  <a:srgbClr val="029DB2"/>
                </a:solidFill>
                <a:latin typeface="+mn-lt"/>
              </a:rPr>
              <a:t>Got Smartphone?</a:t>
            </a:r>
          </a:p>
        </p:txBody>
      </p:sp>
      <p:sp>
        <p:nvSpPr>
          <p:cNvPr id="3" name="Content Placeholder 2">
            <a:extLst>
              <a:ext uri="{FF2B5EF4-FFF2-40B4-BE49-F238E27FC236}">
                <a16:creationId xmlns:a16="http://schemas.microsoft.com/office/drawing/2014/main" id="{57368813-A865-4548-AE19-093DE4E2B2CB}"/>
              </a:ext>
            </a:extLst>
          </p:cNvPr>
          <p:cNvSpPr>
            <a:spLocks noGrp="1"/>
          </p:cNvSpPr>
          <p:nvPr>
            <p:ph sz="half" idx="1"/>
          </p:nvPr>
        </p:nvSpPr>
        <p:spPr>
          <a:xfrm>
            <a:off x="2878873" y="2906983"/>
            <a:ext cx="9220200" cy="3593868"/>
          </a:xfrm>
        </p:spPr>
        <p:txBody>
          <a:bodyPr>
            <a:normAutofit/>
          </a:bodyPr>
          <a:lstStyle/>
          <a:p>
            <a:pPr marL="0" indent="0">
              <a:buNone/>
            </a:pPr>
            <a:r>
              <a:rPr lang="en-US" sz="9600" dirty="0"/>
              <a:t>89% v. 80%</a:t>
            </a:r>
          </a:p>
        </p:txBody>
      </p:sp>
    </p:spTree>
    <p:extLst>
      <p:ext uri="{BB962C8B-B14F-4D97-AF65-F5344CB8AC3E}">
        <p14:creationId xmlns:p14="http://schemas.microsoft.com/office/powerpoint/2010/main" val="574992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9494-618D-4A40-A08D-9C4AE7EAED80}"/>
              </a:ext>
            </a:extLst>
          </p:cNvPr>
          <p:cNvSpPr>
            <a:spLocks noGrp="1"/>
          </p:cNvSpPr>
          <p:nvPr>
            <p:ph type="title"/>
          </p:nvPr>
        </p:nvSpPr>
        <p:spPr>
          <a:xfrm>
            <a:off x="838200" y="365125"/>
            <a:ext cx="8937567" cy="1325563"/>
          </a:xfrm>
        </p:spPr>
        <p:txBody>
          <a:bodyPr/>
          <a:lstStyle/>
          <a:p>
            <a:r>
              <a:rPr lang="en-US" b="1" dirty="0">
                <a:solidFill>
                  <a:srgbClr val="029DB2"/>
                </a:solidFill>
                <a:latin typeface="+mn-lt"/>
              </a:rPr>
              <a:t>What can you do?</a:t>
            </a:r>
          </a:p>
        </p:txBody>
      </p:sp>
      <p:sp>
        <p:nvSpPr>
          <p:cNvPr id="3" name="Content Placeholder 2">
            <a:extLst>
              <a:ext uri="{FF2B5EF4-FFF2-40B4-BE49-F238E27FC236}">
                <a16:creationId xmlns:a16="http://schemas.microsoft.com/office/drawing/2014/main" id="{57368813-A865-4548-AE19-093DE4E2B2CB}"/>
              </a:ext>
            </a:extLst>
          </p:cNvPr>
          <p:cNvSpPr>
            <a:spLocks noGrp="1"/>
          </p:cNvSpPr>
          <p:nvPr>
            <p:ph sz="half" idx="1"/>
          </p:nvPr>
        </p:nvSpPr>
        <p:spPr>
          <a:xfrm>
            <a:off x="838200" y="1348046"/>
            <a:ext cx="9801921" cy="4161907"/>
          </a:xfrm>
        </p:spPr>
        <p:txBody>
          <a:bodyPr>
            <a:normAutofit fontScale="92500"/>
          </a:bodyPr>
          <a:lstStyle/>
          <a:p>
            <a:pPr>
              <a:buFont typeface="Wingdings" panose="05000000000000000000" pitchFamily="2" charset="2"/>
              <a:buChar char="q"/>
            </a:pPr>
            <a:r>
              <a:rPr lang="en-US" sz="3600" dirty="0"/>
              <a:t>Donate your old phones to a worthy organization.</a:t>
            </a:r>
            <a:br>
              <a:rPr lang="en-US" sz="3600" dirty="0"/>
            </a:br>
            <a:endParaRPr lang="en-US" sz="3600" dirty="0"/>
          </a:p>
          <a:p>
            <a:pPr>
              <a:buFont typeface="Wingdings" panose="05000000000000000000" pitchFamily="2" charset="2"/>
              <a:buChar char="q"/>
            </a:pPr>
            <a:r>
              <a:rPr lang="en-US" sz="3600" dirty="0"/>
              <a:t>Contact your Senator or Representative and encourage them to support infrastructure bills that invest in broadband for all.</a:t>
            </a:r>
            <a:br>
              <a:rPr lang="en-US" sz="3600" dirty="0"/>
            </a:br>
            <a:endParaRPr lang="en-US" sz="3600" dirty="0"/>
          </a:p>
          <a:p>
            <a:pPr>
              <a:buFont typeface="Wingdings" panose="05000000000000000000" pitchFamily="2" charset="2"/>
              <a:buChar char="q"/>
            </a:pPr>
            <a:r>
              <a:rPr lang="en-US" sz="3600" dirty="0"/>
              <a:t>Teach people you know how to use mobile technology, or volunteer to do so at a senior center.</a:t>
            </a:r>
          </a:p>
        </p:txBody>
      </p:sp>
    </p:spTree>
    <p:extLst>
      <p:ext uri="{BB962C8B-B14F-4D97-AF65-F5344CB8AC3E}">
        <p14:creationId xmlns:p14="http://schemas.microsoft.com/office/powerpoint/2010/main" val="3527151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23B4D6-80AA-4565-8BEF-E75F27F0DE27}"/>
              </a:ext>
            </a:extLst>
          </p:cNvPr>
          <p:cNvSpPr>
            <a:spLocks noGrp="1"/>
          </p:cNvSpPr>
          <p:nvPr>
            <p:ph type="ctrTitle"/>
          </p:nvPr>
        </p:nvSpPr>
        <p:spPr/>
        <p:txBody>
          <a:bodyPr>
            <a:normAutofit fontScale="90000"/>
          </a:bodyPr>
          <a:lstStyle/>
          <a:p>
            <a:r>
              <a:rPr lang="en-US" sz="8800" b="1" dirty="0">
                <a:solidFill>
                  <a:srgbClr val="029DB2"/>
                </a:solidFill>
                <a:latin typeface="+mn-lt"/>
              </a:rPr>
              <a:t>Technology time machine</a:t>
            </a:r>
          </a:p>
        </p:txBody>
      </p:sp>
      <p:sp>
        <p:nvSpPr>
          <p:cNvPr id="8" name="Subtitle 7">
            <a:extLst>
              <a:ext uri="{FF2B5EF4-FFF2-40B4-BE49-F238E27FC236}">
                <a16:creationId xmlns:a16="http://schemas.microsoft.com/office/drawing/2014/main" id="{BD44A76A-5D80-4FA4-A911-0C15140558CE}"/>
              </a:ext>
            </a:extLst>
          </p:cNvPr>
          <p:cNvSpPr>
            <a:spLocks noGrp="1"/>
          </p:cNvSpPr>
          <p:nvPr>
            <p:ph type="subTitle" idx="1"/>
          </p:nvPr>
        </p:nvSpPr>
        <p:spPr/>
        <p:txBody>
          <a:bodyPr>
            <a:normAutofit/>
          </a:bodyPr>
          <a:lstStyle/>
          <a:p>
            <a:r>
              <a:rPr lang="en-US" sz="4000" i="1" dirty="0"/>
              <a:t>Maybe the older generation could teach you something, too!</a:t>
            </a:r>
          </a:p>
        </p:txBody>
      </p:sp>
    </p:spTree>
    <p:extLst>
      <p:ext uri="{BB962C8B-B14F-4D97-AF65-F5344CB8AC3E}">
        <p14:creationId xmlns:p14="http://schemas.microsoft.com/office/powerpoint/2010/main" val="1235951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EEA768-CE26-425E-8DF4-96E29DA74CFD}"/>
              </a:ext>
            </a:extLst>
          </p:cNvPr>
          <p:cNvPicPr>
            <a:picLocks noChangeAspect="1"/>
          </p:cNvPicPr>
          <p:nvPr/>
        </p:nvPicPr>
        <p:blipFill>
          <a:blip r:embed="rId3"/>
          <a:stretch>
            <a:fillRect/>
          </a:stretch>
        </p:blipFill>
        <p:spPr>
          <a:xfrm>
            <a:off x="2601848" y="1467431"/>
            <a:ext cx="7337721" cy="39231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3843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CE377D-6D06-441F-AD60-85CDAED57B7D}"/>
              </a:ext>
            </a:extLst>
          </p:cNvPr>
          <p:cNvPicPr>
            <a:picLocks noChangeAspect="1"/>
          </p:cNvPicPr>
          <p:nvPr/>
        </p:nvPicPr>
        <p:blipFill>
          <a:blip r:embed="rId3"/>
          <a:stretch>
            <a:fillRect/>
          </a:stretch>
        </p:blipFill>
        <p:spPr>
          <a:xfrm>
            <a:off x="1817648" y="877222"/>
            <a:ext cx="8149005" cy="54343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8483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7DE02-A920-448F-9BF7-DE3501179D04}"/>
              </a:ext>
            </a:extLst>
          </p:cNvPr>
          <p:cNvPicPr>
            <a:picLocks noChangeAspect="1"/>
          </p:cNvPicPr>
          <p:nvPr/>
        </p:nvPicPr>
        <p:blipFill>
          <a:blip r:embed="rId3"/>
          <a:stretch>
            <a:fillRect/>
          </a:stretch>
        </p:blipFill>
        <p:spPr>
          <a:xfrm>
            <a:off x="2200507" y="1052861"/>
            <a:ext cx="7790985" cy="4991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5402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do two 17 year olds dial a rotary phone?">
            <a:hlinkClick r:id="" action="ppaction://media"/>
            <a:extLst>
              <a:ext uri="{FF2B5EF4-FFF2-40B4-BE49-F238E27FC236}">
                <a16:creationId xmlns:a16="http://schemas.microsoft.com/office/drawing/2014/main" id="{2E0D15E4-AC9A-43A7-A3D3-093DE1F2CA27}"/>
              </a:ext>
            </a:extLst>
          </p:cNvPr>
          <p:cNvPicPr>
            <a:picLocks noRot="1" noChangeAspect="1"/>
          </p:cNvPicPr>
          <p:nvPr>
            <a:videoFile r:link="rId1"/>
          </p:nvPr>
        </p:nvPicPr>
        <p:blipFill>
          <a:blip r:embed="rId4"/>
          <a:stretch>
            <a:fillRect/>
          </a:stretch>
        </p:blipFill>
        <p:spPr>
          <a:xfrm>
            <a:off x="2079588" y="1159727"/>
            <a:ext cx="7923056" cy="4476527"/>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
        <p:nvSpPr>
          <p:cNvPr id="3" name="TextBox 2">
            <a:extLst>
              <a:ext uri="{FF2B5EF4-FFF2-40B4-BE49-F238E27FC236}">
                <a16:creationId xmlns:a16="http://schemas.microsoft.com/office/drawing/2014/main" id="{5B4C9793-802F-4591-988A-210C1B6E6943}"/>
              </a:ext>
            </a:extLst>
          </p:cNvPr>
          <p:cNvSpPr txBox="1"/>
          <p:nvPr/>
        </p:nvSpPr>
        <p:spPr>
          <a:xfrm>
            <a:off x="2010907" y="5854390"/>
            <a:ext cx="8170185" cy="523220"/>
          </a:xfrm>
          <a:prstGeom prst="rect">
            <a:avLst/>
          </a:prstGeom>
          <a:noFill/>
        </p:spPr>
        <p:txBody>
          <a:bodyPr wrap="none" rtlCol="0">
            <a:spAutoFit/>
          </a:bodyPr>
          <a:lstStyle/>
          <a:p>
            <a:r>
              <a:rPr lang="en-US" sz="2800" b="1" dirty="0"/>
              <a:t>Two teens try to figure out how to use a rotary phone</a:t>
            </a:r>
          </a:p>
        </p:txBody>
      </p:sp>
    </p:spTree>
    <p:extLst>
      <p:ext uri="{BB962C8B-B14F-4D97-AF65-F5344CB8AC3E}">
        <p14:creationId xmlns:p14="http://schemas.microsoft.com/office/powerpoint/2010/main" val="410301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BCC43F-A4CC-4916-BBFF-B23F5761EF95}"/>
              </a:ext>
            </a:extLst>
          </p:cNvPr>
          <p:cNvPicPr>
            <a:picLocks noChangeAspect="1"/>
          </p:cNvPicPr>
          <p:nvPr/>
        </p:nvPicPr>
        <p:blipFill>
          <a:blip r:embed="rId3"/>
          <a:stretch>
            <a:fillRect/>
          </a:stretch>
        </p:blipFill>
        <p:spPr>
          <a:xfrm>
            <a:off x="4166072" y="815432"/>
            <a:ext cx="3859856" cy="4559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1831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29C6AD1-8B59-40C9-8C9C-33B36E0E4A17}"/>
              </a:ext>
            </a:extLst>
          </p:cNvPr>
          <p:cNvSpPr txBox="1">
            <a:spLocks/>
          </p:cNvSpPr>
          <p:nvPr/>
        </p:nvSpPr>
        <p:spPr>
          <a:xfrm>
            <a:off x="326910" y="476894"/>
            <a:ext cx="10688443" cy="434440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029DB2"/>
                </a:solidFill>
                <a:latin typeface="+mn-lt"/>
              </a:rPr>
              <a:t>Please take out a piece of paper</a:t>
            </a:r>
          </a:p>
          <a:p>
            <a:endParaRPr lang="en-US" sz="5400" dirty="0">
              <a:latin typeface="+mn-lt"/>
            </a:endParaRPr>
          </a:p>
          <a:p>
            <a:pPr marL="914400" indent="-914400">
              <a:buAutoNum type="arabicPeriod"/>
            </a:pPr>
            <a:r>
              <a:rPr lang="en-US" sz="5400" dirty="0">
                <a:latin typeface="+mn-lt"/>
              </a:rPr>
              <a:t>Tear it in half “hamburger” style.</a:t>
            </a:r>
            <a:br>
              <a:rPr lang="en-US" sz="5400" dirty="0">
                <a:latin typeface="+mn-lt"/>
              </a:rPr>
            </a:br>
            <a:endParaRPr lang="en-US" sz="5400" dirty="0">
              <a:latin typeface="+mn-lt"/>
            </a:endParaRPr>
          </a:p>
          <a:p>
            <a:pPr marL="914400" indent="-914400">
              <a:buAutoNum type="arabicPeriod"/>
            </a:pPr>
            <a:r>
              <a:rPr lang="en-US" sz="5400" dirty="0">
                <a:latin typeface="+mn-lt"/>
              </a:rPr>
              <a:t>At the top of your paper please write down your definition of the word “empathy.”</a:t>
            </a:r>
          </a:p>
          <a:p>
            <a:endParaRPr lang="en-US" sz="5400" b="1" dirty="0"/>
          </a:p>
        </p:txBody>
      </p:sp>
    </p:spTree>
    <p:extLst>
      <p:ext uri="{BB962C8B-B14F-4D97-AF65-F5344CB8AC3E}">
        <p14:creationId xmlns:p14="http://schemas.microsoft.com/office/powerpoint/2010/main" val="3663530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4E37B-0B69-45DE-A4E2-2320C99EEDA7}"/>
              </a:ext>
            </a:extLst>
          </p:cNvPr>
          <p:cNvPicPr>
            <a:picLocks noChangeAspect="1"/>
          </p:cNvPicPr>
          <p:nvPr/>
        </p:nvPicPr>
        <p:blipFill>
          <a:blip r:embed="rId3"/>
          <a:stretch>
            <a:fillRect/>
          </a:stretch>
        </p:blipFill>
        <p:spPr>
          <a:xfrm>
            <a:off x="3267307" y="509941"/>
            <a:ext cx="5500578" cy="5645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1222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F64FA7-1F55-48AF-BEF3-1A27D18B0C96}"/>
              </a:ext>
            </a:extLst>
          </p:cNvPr>
          <p:cNvPicPr>
            <a:picLocks noChangeAspect="1"/>
          </p:cNvPicPr>
          <p:nvPr/>
        </p:nvPicPr>
        <p:blipFill>
          <a:blip r:embed="rId3"/>
          <a:stretch>
            <a:fillRect/>
          </a:stretch>
        </p:blipFill>
        <p:spPr>
          <a:xfrm>
            <a:off x="2378927" y="512956"/>
            <a:ext cx="7434146" cy="5575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5591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890C7B-B345-442B-A117-8D510FA3BE25}"/>
              </a:ext>
            </a:extLst>
          </p:cNvPr>
          <p:cNvPicPr>
            <a:picLocks noChangeAspect="1"/>
          </p:cNvPicPr>
          <p:nvPr/>
        </p:nvPicPr>
        <p:blipFill>
          <a:blip r:embed="rId3"/>
          <a:stretch>
            <a:fillRect/>
          </a:stretch>
        </p:blipFill>
        <p:spPr>
          <a:xfrm>
            <a:off x="947854" y="1022132"/>
            <a:ext cx="10129024" cy="5456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3877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58DB00-0D37-4BF7-A949-6F5A05912CA3}"/>
              </a:ext>
            </a:extLst>
          </p:cNvPr>
          <p:cNvPicPr>
            <a:picLocks noChangeAspect="1"/>
          </p:cNvPicPr>
          <p:nvPr/>
        </p:nvPicPr>
        <p:blipFill>
          <a:blip r:embed="rId3"/>
          <a:stretch>
            <a:fillRect/>
          </a:stretch>
        </p:blipFill>
        <p:spPr>
          <a:xfrm>
            <a:off x="3066585" y="1143947"/>
            <a:ext cx="5549126" cy="41366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7032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AE34F5-9B1C-4B78-927E-3342D16881C5}"/>
              </a:ext>
            </a:extLst>
          </p:cNvPr>
          <p:cNvPicPr>
            <a:picLocks noChangeAspect="1"/>
          </p:cNvPicPr>
          <p:nvPr/>
        </p:nvPicPr>
        <p:blipFill>
          <a:blip r:embed="rId3"/>
          <a:stretch>
            <a:fillRect/>
          </a:stretch>
        </p:blipFill>
        <p:spPr>
          <a:xfrm>
            <a:off x="2777828" y="1127989"/>
            <a:ext cx="6636344" cy="49717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4386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V sign off">
            <a:hlinkClick r:id="" action="ppaction://media"/>
            <a:extLst>
              <a:ext uri="{FF2B5EF4-FFF2-40B4-BE49-F238E27FC236}">
                <a16:creationId xmlns:a16="http://schemas.microsoft.com/office/drawing/2014/main" id="{A40C2511-B6FB-439B-AF25-CDFBC52FB6A3}"/>
              </a:ext>
            </a:extLst>
          </p:cNvPr>
          <p:cNvPicPr>
            <a:picLocks noRot="1" noChangeAspect="1"/>
          </p:cNvPicPr>
          <p:nvPr>
            <a:videoFile r:link="rId1"/>
          </p:nvPr>
        </p:nvPicPr>
        <p:blipFill>
          <a:blip r:embed="rId4"/>
          <a:stretch>
            <a:fillRect/>
          </a:stretch>
        </p:blipFill>
        <p:spPr>
          <a:xfrm>
            <a:off x="2754352" y="830766"/>
            <a:ext cx="6512312" cy="48842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872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212CCC-8902-4898-8200-53C27B4B786F}"/>
              </a:ext>
            </a:extLst>
          </p:cNvPr>
          <p:cNvPicPr>
            <a:picLocks noChangeAspect="1"/>
          </p:cNvPicPr>
          <p:nvPr/>
        </p:nvPicPr>
        <p:blipFill>
          <a:blip r:embed="rId3"/>
          <a:stretch>
            <a:fillRect/>
          </a:stretch>
        </p:blipFill>
        <p:spPr>
          <a:xfrm>
            <a:off x="3702204" y="315951"/>
            <a:ext cx="4136942" cy="62260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2246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29C6AD1-8B59-40C9-8C9C-33B36E0E4A17}"/>
              </a:ext>
            </a:extLst>
          </p:cNvPr>
          <p:cNvSpPr txBox="1">
            <a:spLocks/>
          </p:cNvSpPr>
          <p:nvPr/>
        </p:nvSpPr>
        <p:spPr>
          <a:xfrm>
            <a:off x="1146717" y="907818"/>
            <a:ext cx="10688443" cy="4344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b="1" dirty="0"/>
          </a:p>
        </p:txBody>
      </p:sp>
      <p:sp>
        <p:nvSpPr>
          <p:cNvPr id="4" name="TextBox 3">
            <a:extLst>
              <a:ext uri="{FF2B5EF4-FFF2-40B4-BE49-F238E27FC236}">
                <a16:creationId xmlns:a16="http://schemas.microsoft.com/office/drawing/2014/main" id="{891DD444-6478-44FF-B628-83390792B783}"/>
              </a:ext>
            </a:extLst>
          </p:cNvPr>
          <p:cNvSpPr txBox="1"/>
          <p:nvPr/>
        </p:nvSpPr>
        <p:spPr>
          <a:xfrm>
            <a:off x="1146717" y="255137"/>
            <a:ext cx="9285713" cy="5262979"/>
          </a:xfrm>
          <a:prstGeom prst="rect">
            <a:avLst/>
          </a:prstGeom>
          <a:noFill/>
        </p:spPr>
        <p:txBody>
          <a:bodyPr wrap="square">
            <a:spAutoFit/>
          </a:bodyPr>
          <a:lstStyle/>
          <a:p>
            <a:pPr algn="ctr"/>
            <a:r>
              <a:rPr lang="en-US" sz="4800" b="1" i="0" dirty="0">
                <a:solidFill>
                  <a:srgbClr val="FDB72D"/>
                </a:solidFill>
                <a:effectLst/>
                <a:latin typeface="Arial" panose="020B0604020202020204" pitchFamily="34" charset="0"/>
              </a:rPr>
              <a:t>Empathy</a:t>
            </a:r>
          </a:p>
          <a:p>
            <a:pPr algn="ctr"/>
            <a:endParaRPr lang="en-US" sz="4800" b="1" dirty="0">
              <a:latin typeface="Arial" panose="020B0604020202020204" pitchFamily="34" charset="0"/>
            </a:endParaRPr>
          </a:p>
          <a:p>
            <a:pPr algn="ctr"/>
            <a:r>
              <a:rPr lang="en-US" sz="4800" b="1" dirty="0">
                <a:latin typeface="Arial" panose="020B0604020202020204" pitchFamily="34" charset="0"/>
              </a:rPr>
              <a:t>T</a:t>
            </a:r>
            <a:r>
              <a:rPr lang="en-US" sz="4800" b="1" i="0" dirty="0">
                <a:effectLst/>
                <a:latin typeface="Arial" panose="020B0604020202020204" pitchFamily="34" charset="0"/>
              </a:rPr>
              <a:t>he </a:t>
            </a:r>
            <a:r>
              <a:rPr lang="en-US" sz="4800" b="1" i="0" u="none" strike="noStrike" dirty="0">
                <a:solidFill>
                  <a:srgbClr val="029DB2"/>
                </a:solidFill>
                <a:effectLst/>
                <a:latin typeface="Arial" panose="020B0604020202020204" pitchFamily="34" charset="0"/>
                <a:hlinkClick r:id="rId3" tooltip="ability">
                  <a:extLst>
                    <a:ext uri="{A12FA001-AC4F-418D-AE19-62706E023703}">
                      <ahyp:hlinkClr xmlns:ahyp="http://schemas.microsoft.com/office/drawing/2018/hyperlinkcolor" val="tx"/>
                    </a:ext>
                  </a:extLst>
                </a:hlinkClick>
              </a:rPr>
              <a:t>ability</a:t>
            </a:r>
            <a:r>
              <a:rPr lang="en-US" sz="4800" b="1" i="0" dirty="0">
                <a:effectLst/>
                <a:latin typeface="Arial" panose="020B0604020202020204" pitchFamily="34" charset="0"/>
              </a:rPr>
              <a:t> to </a:t>
            </a:r>
            <a:r>
              <a:rPr lang="en-US" sz="4800" b="1" i="0" u="none" strike="noStrike" dirty="0">
                <a:solidFill>
                  <a:srgbClr val="029DB2"/>
                </a:solidFill>
                <a:effectLst/>
                <a:latin typeface="Arial" panose="020B0604020202020204" pitchFamily="34" charset="0"/>
                <a:hlinkClick r:id="rId4" tooltip="share">
                  <a:extLst>
                    <a:ext uri="{A12FA001-AC4F-418D-AE19-62706E023703}">
                      <ahyp:hlinkClr xmlns:ahyp="http://schemas.microsoft.com/office/drawing/2018/hyperlinkcolor" val="tx"/>
                    </a:ext>
                  </a:extLst>
                </a:hlinkClick>
              </a:rPr>
              <a:t>share</a:t>
            </a:r>
            <a:r>
              <a:rPr lang="en-US" sz="4800" b="1" i="0" dirty="0">
                <a:effectLst/>
                <a:latin typeface="Arial" panose="020B0604020202020204" pitchFamily="34" charset="0"/>
              </a:rPr>
              <a:t> someone else's </a:t>
            </a:r>
            <a:r>
              <a:rPr lang="en-US" sz="4800" b="1" i="0" u="none" strike="noStrike" dirty="0">
                <a:solidFill>
                  <a:srgbClr val="029DB2"/>
                </a:solidFill>
                <a:effectLst/>
                <a:latin typeface="Arial" panose="020B0604020202020204" pitchFamily="34" charset="0"/>
                <a:hlinkClick r:id="rId5" tooltip="feelings">
                  <a:extLst>
                    <a:ext uri="{A12FA001-AC4F-418D-AE19-62706E023703}">
                      <ahyp:hlinkClr xmlns:ahyp="http://schemas.microsoft.com/office/drawing/2018/hyperlinkcolor" val="tx"/>
                    </a:ext>
                  </a:extLst>
                </a:hlinkClick>
              </a:rPr>
              <a:t>feelings</a:t>
            </a:r>
            <a:r>
              <a:rPr lang="en-US" sz="4800" b="1" i="0" dirty="0">
                <a:solidFill>
                  <a:srgbClr val="029DB2"/>
                </a:solidFill>
                <a:effectLst/>
                <a:latin typeface="Arial" panose="020B0604020202020204" pitchFamily="34" charset="0"/>
              </a:rPr>
              <a:t> </a:t>
            </a:r>
            <a:r>
              <a:rPr lang="en-US" sz="4800" b="1" i="0" dirty="0">
                <a:effectLst/>
                <a:latin typeface="Arial" panose="020B0604020202020204" pitchFamily="34" charset="0"/>
              </a:rPr>
              <a:t>or </a:t>
            </a:r>
            <a:r>
              <a:rPr lang="en-US" sz="4800" b="1" i="0" u="none" strike="noStrike" dirty="0">
                <a:solidFill>
                  <a:srgbClr val="029DB2"/>
                </a:solidFill>
                <a:effectLst/>
                <a:latin typeface="Arial" panose="020B0604020202020204" pitchFamily="34" charset="0"/>
                <a:hlinkClick r:id="rId6" tooltip="experiences">
                  <a:extLst>
                    <a:ext uri="{A12FA001-AC4F-418D-AE19-62706E023703}">
                      <ahyp:hlinkClr xmlns:ahyp="http://schemas.microsoft.com/office/drawing/2018/hyperlinkcolor" val="tx"/>
                    </a:ext>
                  </a:extLst>
                </a:hlinkClick>
              </a:rPr>
              <a:t>experience</a:t>
            </a:r>
            <a:r>
              <a:rPr lang="en-US" sz="4800" b="1" i="0" u="none" strike="noStrike" dirty="0">
                <a:effectLst/>
                <a:latin typeface="Arial" panose="020B0604020202020204" pitchFamily="34" charset="0"/>
                <a:hlinkClick r:id="rId6" tooltip="experiences">
                  <a:extLst>
                    <a:ext uri="{A12FA001-AC4F-418D-AE19-62706E023703}">
                      <ahyp:hlinkClr xmlns:ahyp="http://schemas.microsoft.com/office/drawing/2018/hyperlinkcolor" val="tx"/>
                    </a:ext>
                  </a:extLst>
                </a:hlinkClick>
              </a:rPr>
              <a:t>s</a:t>
            </a:r>
            <a:r>
              <a:rPr lang="en-US" sz="4800" b="1" i="0" dirty="0">
                <a:effectLst/>
                <a:latin typeface="Arial" panose="020B0604020202020204" pitchFamily="34" charset="0"/>
              </a:rPr>
              <a:t> by </a:t>
            </a:r>
            <a:r>
              <a:rPr lang="en-US" sz="4800" b="1" i="0" u="none" strike="noStrike" dirty="0">
                <a:solidFill>
                  <a:srgbClr val="029DB2"/>
                </a:solidFill>
                <a:effectLst/>
                <a:latin typeface="Arial" panose="020B0604020202020204" pitchFamily="34" charset="0"/>
                <a:hlinkClick r:id="rId7" tooltip="imagining">
                  <a:extLst>
                    <a:ext uri="{A12FA001-AC4F-418D-AE19-62706E023703}">
                      <ahyp:hlinkClr xmlns:ahyp="http://schemas.microsoft.com/office/drawing/2018/hyperlinkcolor" val="tx"/>
                    </a:ext>
                  </a:extLst>
                </a:hlinkClick>
              </a:rPr>
              <a:t>imagining</a:t>
            </a:r>
            <a:r>
              <a:rPr lang="en-US" sz="4800" b="1" i="0" dirty="0">
                <a:effectLst/>
                <a:latin typeface="Arial" panose="020B0604020202020204" pitchFamily="34" charset="0"/>
              </a:rPr>
              <a:t> what it would be like to be in that person's </a:t>
            </a:r>
            <a:r>
              <a:rPr lang="en-US" sz="4800" b="1" i="0" u="none" strike="noStrike" dirty="0">
                <a:solidFill>
                  <a:srgbClr val="029DB2"/>
                </a:solidFill>
                <a:effectLst/>
                <a:latin typeface="Arial" panose="020B0604020202020204" pitchFamily="34" charset="0"/>
                <a:hlinkClick r:id="rId8" tooltip="situation">
                  <a:extLst>
                    <a:ext uri="{A12FA001-AC4F-418D-AE19-62706E023703}">
                      <ahyp:hlinkClr xmlns:ahyp="http://schemas.microsoft.com/office/drawing/2018/hyperlinkcolor" val="tx"/>
                    </a:ext>
                  </a:extLst>
                </a:hlinkClick>
              </a:rPr>
              <a:t>situation</a:t>
            </a:r>
            <a:endParaRPr lang="en-US" sz="4800" dirty="0">
              <a:solidFill>
                <a:srgbClr val="029DB2"/>
              </a:solidFill>
            </a:endParaRPr>
          </a:p>
        </p:txBody>
      </p:sp>
    </p:spTree>
    <p:extLst>
      <p:ext uri="{BB962C8B-B14F-4D97-AF65-F5344CB8AC3E}">
        <p14:creationId xmlns:p14="http://schemas.microsoft.com/office/powerpoint/2010/main" val="85719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F11279-F819-4655-A4CE-8AFB90A46907}"/>
              </a:ext>
            </a:extLst>
          </p:cNvPr>
          <p:cNvSpPr txBox="1">
            <a:spLocks/>
          </p:cNvSpPr>
          <p:nvPr/>
        </p:nvSpPr>
        <p:spPr>
          <a:xfrm>
            <a:off x="838200" y="2586902"/>
            <a:ext cx="105156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029DB2"/>
                </a:solidFill>
                <a:latin typeface="+mn-lt"/>
              </a:rPr>
              <a:t>What are some examples of</a:t>
            </a:r>
            <a:br>
              <a:rPr lang="en-US" sz="5400" b="1" dirty="0">
                <a:solidFill>
                  <a:srgbClr val="029DB2"/>
                </a:solidFill>
                <a:latin typeface="+mn-lt"/>
              </a:rPr>
            </a:br>
            <a:r>
              <a:rPr lang="en-US" sz="5400" b="1" dirty="0">
                <a:solidFill>
                  <a:srgbClr val="029DB2"/>
                </a:solidFill>
                <a:latin typeface="+mn-lt"/>
              </a:rPr>
              <a:t>“Empathy in Action” ?</a:t>
            </a:r>
          </a:p>
        </p:txBody>
      </p:sp>
    </p:spTree>
    <p:extLst>
      <p:ext uri="{BB962C8B-B14F-4D97-AF65-F5344CB8AC3E}">
        <p14:creationId xmlns:p14="http://schemas.microsoft.com/office/powerpoint/2010/main" val="306358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1C52-BDB0-4C87-9B04-2F7DA8F18E90}"/>
              </a:ext>
            </a:extLst>
          </p:cNvPr>
          <p:cNvSpPr>
            <a:spLocks noGrp="1"/>
          </p:cNvSpPr>
          <p:nvPr>
            <p:ph type="title"/>
          </p:nvPr>
        </p:nvSpPr>
        <p:spPr>
          <a:xfrm>
            <a:off x="838200" y="365125"/>
            <a:ext cx="11015546" cy="4318387"/>
          </a:xfrm>
        </p:spPr>
        <p:txBody>
          <a:bodyPr>
            <a:normAutofit/>
          </a:bodyPr>
          <a:lstStyle/>
          <a:p>
            <a:r>
              <a:rPr lang="en-US" sz="6600" b="1" dirty="0">
                <a:latin typeface="+mn-lt"/>
              </a:rPr>
              <a:t>“Your struggle is different</a:t>
            </a:r>
            <a:br>
              <a:rPr lang="en-US" sz="6600" b="1" dirty="0">
                <a:latin typeface="+mn-lt"/>
              </a:rPr>
            </a:br>
            <a:r>
              <a:rPr lang="en-US" sz="6600" b="1" dirty="0">
                <a:latin typeface="+mn-lt"/>
              </a:rPr>
              <a:t>from mine, so let us learn</a:t>
            </a:r>
            <a:br>
              <a:rPr lang="en-US" sz="6600" b="1" dirty="0">
                <a:latin typeface="+mn-lt"/>
              </a:rPr>
            </a:br>
            <a:r>
              <a:rPr lang="en-US" sz="6600" b="1" dirty="0">
                <a:latin typeface="+mn-lt"/>
              </a:rPr>
              <a:t>together as we go.”</a:t>
            </a:r>
          </a:p>
        </p:txBody>
      </p:sp>
      <p:sp>
        <p:nvSpPr>
          <p:cNvPr id="3" name="TextBox 2">
            <a:extLst>
              <a:ext uri="{FF2B5EF4-FFF2-40B4-BE49-F238E27FC236}">
                <a16:creationId xmlns:a16="http://schemas.microsoft.com/office/drawing/2014/main" id="{66958A17-B305-4F81-A5DB-B35DFE02DE37}"/>
              </a:ext>
            </a:extLst>
          </p:cNvPr>
          <p:cNvSpPr txBox="1"/>
          <p:nvPr/>
        </p:nvSpPr>
        <p:spPr>
          <a:xfrm>
            <a:off x="918629" y="4083347"/>
            <a:ext cx="5566318" cy="1200329"/>
          </a:xfrm>
          <a:prstGeom prst="rect">
            <a:avLst/>
          </a:prstGeom>
          <a:noFill/>
        </p:spPr>
        <p:txBody>
          <a:bodyPr wrap="square" rtlCol="0">
            <a:spAutoFit/>
          </a:bodyPr>
          <a:lstStyle/>
          <a:p>
            <a:pPr algn="l"/>
            <a:r>
              <a:rPr lang="en-US" sz="2400" b="1" i="1" u="none" strike="noStrike" baseline="0" dirty="0"/>
              <a:t>Linda Thorburn</a:t>
            </a:r>
          </a:p>
          <a:p>
            <a:pPr algn="l"/>
            <a:r>
              <a:rPr lang="en-US" sz="2400" b="1" i="1" u="none" strike="noStrike" baseline="0" dirty="0"/>
              <a:t>Averill Park, New York, </a:t>
            </a:r>
          </a:p>
          <a:p>
            <a:pPr algn="l"/>
            <a:r>
              <a:rPr lang="en-US" sz="2400" b="1" i="1" u="none" strike="noStrike" baseline="0" dirty="0"/>
              <a:t>United</a:t>
            </a:r>
            <a:r>
              <a:rPr lang="en-US" sz="2400" b="1" i="1" dirty="0"/>
              <a:t> </a:t>
            </a:r>
            <a:r>
              <a:rPr lang="en-US" sz="2400" b="1" i="1" u="none" strike="noStrike" baseline="0" dirty="0"/>
              <a:t>States</a:t>
            </a:r>
            <a:endParaRPr lang="en-US" sz="2400" b="1" i="1" dirty="0"/>
          </a:p>
        </p:txBody>
      </p:sp>
    </p:spTree>
    <p:extLst>
      <p:ext uri="{BB962C8B-B14F-4D97-AF65-F5344CB8AC3E}">
        <p14:creationId xmlns:p14="http://schemas.microsoft.com/office/powerpoint/2010/main" val="1283260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E383A-A7D8-40F7-956E-B081C2B877F2}"/>
              </a:ext>
            </a:extLst>
          </p:cNvPr>
          <p:cNvSpPr>
            <a:spLocks noGrp="1"/>
          </p:cNvSpPr>
          <p:nvPr>
            <p:ph type="title"/>
          </p:nvPr>
        </p:nvSpPr>
        <p:spPr>
          <a:xfrm>
            <a:off x="726687" y="2766218"/>
            <a:ext cx="10515600" cy="1325563"/>
          </a:xfrm>
        </p:spPr>
        <p:txBody>
          <a:bodyPr>
            <a:noAutofit/>
          </a:bodyPr>
          <a:lstStyle/>
          <a:p>
            <a:pPr algn="ctr"/>
            <a:r>
              <a:rPr lang="en-US" sz="5400" b="1" dirty="0">
                <a:latin typeface="+mn-lt"/>
              </a:rPr>
              <a:t>Create a numbered list of all the ways that people (adults and students) use their cell phones</a:t>
            </a:r>
          </a:p>
        </p:txBody>
      </p:sp>
    </p:spTree>
    <p:extLst>
      <p:ext uri="{BB962C8B-B14F-4D97-AF65-F5344CB8AC3E}">
        <p14:creationId xmlns:p14="http://schemas.microsoft.com/office/powerpoint/2010/main" val="686289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411E-183D-4948-82F4-18F4881D2DC4}"/>
              </a:ext>
            </a:extLst>
          </p:cNvPr>
          <p:cNvSpPr>
            <a:spLocks noGrp="1"/>
          </p:cNvSpPr>
          <p:nvPr>
            <p:ph type="title"/>
          </p:nvPr>
        </p:nvSpPr>
        <p:spPr>
          <a:xfrm>
            <a:off x="9277815" y="4823278"/>
            <a:ext cx="3932237" cy="1600200"/>
          </a:xfrm>
        </p:spPr>
        <p:txBody>
          <a:bodyPr>
            <a:normAutofit/>
          </a:bodyPr>
          <a:lstStyle/>
          <a:p>
            <a:pPr algn="l"/>
            <a:r>
              <a:rPr lang="en-US" sz="4400" b="0" i="0" u="none" strike="noStrike" baseline="0" dirty="0">
                <a:latin typeface="+mn-lt"/>
              </a:rPr>
              <a:t>Smart Cage</a:t>
            </a:r>
            <a:br>
              <a:rPr lang="en-US" sz="6000" b="0" i="0" u="none" strike="noStrike" baseline="0" dirty="0">
                <a:latin typeface="+mn-lt"/>
              </a:rPr>
            </a:br>
            <a:r>
              <a:rPr lang="en-US" sz="2200" b="0" i="1" u="none" strike="noStrike" baseline="0" dirty="0">
                <a:latin typeface="+mn-lt"/>
              </a:rPr>
              <a:t>by </a:t>
            </a:r>
            <a:r>
              <a:rPr lang="en-US" sz="2400" b="0" i="1" u="none" strike="noStrike" baseline="0" dirty="0">
                <a:latin typeface="+mn-lt"/>
              </a:rPr>
              <a:t>Wenjie </a:t>
            </a:r>
            <a:r>
              <a:rPr lang="en-US" sz="2400" b="0" i="1" u="none" strike="noStrike" baseline="0" dirty="0" err="1">
                <a:latin typeface="+mn-lt"/>
              </a:rPr>
              <a:t>Huo</a:t>
            </a:r>
            <a:br>
              <a:rPr lang="en-US" sz="2400" i="1" dirty="0">
                <a:latin typeface="+mn-lt"/>
              </a:rPr>
            </a:br>
            <a:r>
              <a:rPr lang="en-US" sz="2400" b="0" i="1" u="none" strike="noStrike" baseline="0" dirty="0">
                <a:latin typeface="+mn-lt"/>
              </a:rPr>
              <a:t>Beijing, China</a:t>
            </a:r>
            <a:endParaRPr lang="en-US" sz="2400" i="1" dirty="0">
              <a:latin typeface="+mn-lt"/>
            </a:endParaRPr>
          </a:p>
        </p:txBody>
      </p:sp>
      <p:pic>
        <p:nvPicPr>
          <p:cNvPr id="6" name="Content Placeholder 5">
            <a:extLst>
              <a:ext uri="{FF2B5EF4-FFF2-40B4-BE49-F238E27FC236}">
                <a16:creationId xmlns:a16="http://schemas.microsoft.com/office/drawing/2014/main" id="{FFCD6D7C-81D4-4E12-8959-801C1CC89120}"/>
              </a:ext>
            </a:extLst>
          </p:cNvPr>
          <p:cNvPicPr>
            <a:picLocks noGrp="1" noChangeAspect="1"/>
          </p:cNvPicPr>
          <p:nvPr>
            <p:ph idx="1"/>
          </p:nvPr>
        </p:nvPicPr>
        <p:blipFill>
          <a:blip r:embed="rId2"/>
          <a:srcRect/>
          <a:stretch/>
        </p:blipFill>
        <p:spPr>
          <a:xfrm>
            <a:off x="190661" y="336331"/>
            <a:ext cx="8854031" cy="60871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2805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C7CC58-EF54-4D7A-ABF8-0BBC7F128246}"/>
              </a:ext>
            </a:extLst>
          </p:cNvPr>
          <p:cNvSpPr>
            <a:spLocks noGrp="1"/>
          </p:cNvSpPr>
          <p:nvPr>
            <p:ph sz="half" idx="2"/>
          </p:nvPr>
        </p:nvSpPr>
        <p:spPr>
          <a:xfrm>
            <a:off x="7010400" y="1559091"/>
            <a:ext cx="5181600" cy="4351338"/>
          </a:xfrm>
        </p:spPr>
        <p:txBody>
          <a:bodyPr/>
          <a:lstStyle/>
          <a:p>
            <a:pPr marL="461963" indent="-458788">
              <a:buFont typeface="Wingdings" panose="05000000000000000000" pitchFamily="2" charset="2"/>
              <a:buChar char="q"/>
            </a:pPr>
            <a:r>
              <a:rPr lang="en-US" dirty="0"/>
              <a:t>What do you see? </a:t>
            </a:r>
            <a:br>
              <a:rPr lang="en-US" dirty="0"/>
            </a:br>
            <a:r>
              <a:rPr lang="en-US" dirty="0"/>
              <a:t>(colors, objects)</a:t>
            </a:r>
            <a:br>
              <a:rPr lang="en-US" dirty="0"/>
            </a:br>
            <a:endParaRPr lang="en-US" dirty="0"/>
          </a:p>
          <a:p>
            <a:pPr marL="461963" indent="-458788">
              <a:buFont typeface="Wingdings" panose="05000000000000000000" pitchFamily="2" charset="2"/>
              <a:buChar char="q"/>
            </a:pPr>
            <a:r>
              <a:rPr lang="en-US" dirty="0"/>
              <a:t>What do you think the author is trying to tell you?</a:t>
            </a:r>
          </a:p>
        </p:txBody>
      </p:sp>
      <p:sp>
        <p:nvSpPr>
          <p:cNvPr id="3" name="Content Placeholder 2">
            <a:extLst>
              <a:ext uri="{FF2B5EF4-FFF2-40B4-BE49-F238E27FC236}">
                <a16:creationId xmlns:a16="http://schemas.microsoft.com/office/drawing/2014/main" id="{E3844114-90A4-6424-E975-65ECF2873F85}"/>
              </a:ext>
            </a:extLst>
          </p:cNvPr>
          <p:cNvSpPr>
            <a:spLocks noGrp="1"/>
          </p:cNvSpPr>
          <p:nvPr>
            <p:ph sz="half" idx="1"/>
          </p:nvPr>
        </p:nvSpPr>
        <p:spPr/>
        <p:txBody>
          <a:bodyPr/>
          <a:lstStyle/>
          <a:p>
            <a:endParaRPr lang="en-US"/>
          </a:p>
        </p:txBody>
      </p:sp>
      <p:pic>
        <p:nvPicPr>
          <p:cNvPr id="6" name="Content Placeholder 5">
            <a:extLst>
              <a:ext uri="{FF2B5EF4-FFF2-40B4-BE49-F238E27FC236}">
                <a16:creationId xmlns:a16="http://schemas.microsoft.com/office/drawing/2014/main" id="{A038FBD7-2EDB-369E-45C4-079DB45C5DDC}"/>
              </a:ext>
            </a:extLst>
          </p:cNvPr>
          <p:cNvPicPr>
            <a:picLocks noChangeAspect="1"/>
          </p:cNvPicPr>
          <p:nvPr/>
        </p:nvPicPr>
        <p:blipFill>
          <a:blip r:embed="rId3"/>
          <a:srcRect/>
          <a:stretch/>
        </p:blipFill>
        <p:spPr>
          <a:xfrm>
            <a:off x="190662" y="1552056"/>
            <a:ext cx="6672286" cy="45871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869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87770-F6EF-4E1F-841D-0810BBCB6998}"/>
              </a:ext>
            </a:extLst>
          </p:cNvPr>
          <p:cNvSpPr>
            <a:spLocks noGrp="1"/>
          </p:cNvSpPr>
          <p:nvPr>
            <p:ph type="title"/>
          </p:nvPr>
        </p:nvSpPr>
        <p:spPr>
          <a:xfrm>
            <a:off x="938561" y="2405798"/>
            <a:ext cx="10515600" cy="1325563"/>
          </a:xfrm>
        </p:spPr>
        <p:txBody>
          <a:bodyPr>
            <a:normAutofit fontScale="90000"/>
          </a:bodyPr>
          <a:lstStyle/>
          <a:p>
            <a:pPr algn="ctr"/>
            <a:r>
              <a:rPr lang="en-US" sz="8800" b="1" dirty="0">
                <a:solidFill>
                  <a:srgbClr val="029DB2"/>
                </a:solidFill>
                <a:latin typeface="+mn-lt"/>
              </a:rPr>
              <a:t>Accessibility:</a:t>
            </a:r>
            <a:br>
              <a:rPr lang="en-US" sz="8800" dirty="0">
                <a:solidFill>
                  <a:schemeClr val="accent1"/>
                </a:solidFill>
                <a:latin typeface="+mn-lt"/>
              </a:rPr>
            </a:br>
            <a:r>
              <a:rPr lang="en-US" sz="8800" dirty="0">
                <a:solidFill>
                  <a:schemeClr val="accent4"/>
                </a:solidFill>
                <a:latin typeface="+mn-lt"/>
              </a:rPr>
              <a:t>Knowledge</a:t>
            </a:r>
            <a:r>
              <a:rPr lang="en-US" sz="8800" dirty="0">
                <a:latin typeface="+mn-lt"/>
              </a:rPr>
              <a:t> or </a:t>
            </a:r>
            <a:r>
              <a:rPr lang="en-US" sz="8800" dirty="0">
                <a:solidFill>
                  <a:srgbClr val="87C640"/>
                </a:solidFill>
                <a:latin typeface="+mn-lt"/>
              </a:rPr>
              <a:t>money</a:t>
            </a:r>
            <a:r>
              <a:rPr lang="en-US" sz="8800" dirty="0">
                <a:latin typeface="+mn-lt"/>
              </a:rPr>
              <a:t>?</a:t>
            </a:r>
          </a:p>
        </p:txBody>
      </p:sp>
    </p:spTree>
    <p:extLst>
      <p:ext uri="{BB962C8B-B14F-4D97-AF65-F5344CB8AC3E}">
        <p14:creationId xmlns:p14="http://schemas.microsoft.com/office/powerpoint/2010/main" val="3767573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7641</TotalTime>
  <Words>1165</Words>
  <Application>Microsoft Office PowerPoint</Application>
  <PresentationFormat>Widescreen</PresentationFormat>
  <Paragraphs>108</Paragraphs>
  <Slides>26</Slides>
  <Notes>24</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Empathizing with others</vt:lpstr>
      <vt:lpstr>PowerPoint Presentation</vt:lpstr>
      <vt:lpstr>PowerPoint Presentation</vt:lpstr>
      <vt:lpstr>PowerPoint Presentation</vt:lpstr>
      <vt:lpstr>“Your struggle is different from mine, so let us learn together as we go.”</vt:lpstr>
      <vt:lpstr>Create a numbered list of all the ways that people (adults and students) use their cell phones</vt:lpstr>
      <vt:lpstr>Smart Cage by Wenjie Huo Beijing, China</vt:lpstr>
      <vt:lpstr>PowerPoint Presentation</vt:lpstr>
      <vt:lpstr>Accessibility: Knowledge or money?</vt:lpstr>
      <vt:lpstr>Use Internet?</vt:lpstr>
      <vt:lpstr>Got Smartphone?</vt:lpstr>
      <vt:lpstr>Got Smartphone?</vt:lpstr>
      <vt:lpstr>What can you do?</vt:lpstr>
      <vt:lpstr>Technology time machine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Ben Jewell-Plocher</cp:lastModifiedBy>
  <cp:revision>33</cp:revision>
  <dcterms:created xsi:type="dcterms:W3CDTF">2020-12-11T17:48:51Z</dcterms:created>
  <dcterms:modified xsi:type="dcterms:W3CDTF">2023-01-20T00:50:59Z</dcterms:modified>
</cp:coreProperties>
</file>