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sldIdLst>
    <p:sldId id="256" r:id="rId2"/>
    <p:sldId id="266" r:id="rId3"/>
    <p:sldId id="258" r:id="rId4"/>
    <p:sldId id="260" r:id="rId5"/>
    <p:sldId id="257" r:id="rId6"/>
    <p:sldId id="261" r:id="rId7"/>
    <p:sldId id="263" r:id="rId8"/>
    <p:sldId id="264" r:id="rId9"/>
    <p:sldId id="265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DB2"/>
    <a:srgbClr val="FDB72D"/>
    <a:srgbClr val="DFB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5243B-1A81-4A99-9A0D-168E528D086B}" v="1" dt="2023-01-20T19:08:03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9"/>
    <p:restoredTop sz="85472" autoAdjust="0"/>
  </p:normalViewPr>
  <p:slideViewPr>
    <p:cSldViewPr snapToGrid="0" snapToObjects="1">
      <p:cViewPr varScale="1">
        <p:scale>
          <a:sx n="91" d="100"/>
          <a:sy n="91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Jewell-Plocher" userId="b6d50a4e-317c-4ff6-9dc1-a0ed2f46af01" providerId="ADAL" clId="{05F5243B-1A81-4A99-9A0D-168E528D086B}"/>
    <pc:docChg chg="modSld">
      <pc:chgData name="Ben Jewell-Plocher" userId="b6d50a4e-317c-4ff6-9dc1-a0ed2f46af01" providerId="ADAL" clId="{05F5243B-1A81-4A99-9A0D-168E528D086B}" dt="2023-01-20T19:08:03.586" v="0"/>
      <pc:docMkLst>
        <pc:docMk/>
      </pc:docMkLst>
      <pc:sldChg chg="modSp">
        <pc:chgData name="Ben Jewell-Plocher" userId="b6d50a4e-317c-4ff6-9dc1-a0ed2f46af01" providerId="ADAL" clId="{05F5243B-1A81-4A99-9A0D-168E528D086B}" dt="2023-01-20T19:08:03.586" v="0"/>
        <pc:sldMkLst>
          <pc:docMk/>
          <pc:sldMk cId="2128695524" sldId="257"/>
        </pc:sldMkLst>
        <pc:picChg chg="mod">
          <ac:chgData name="Ben Jewell-Plocher" userId="b6d50a4e-317c-4ff6-9dc1-a0ed2f46af01" providerId="ADAL" clId="{05F5243B-1A81-4A99-9A0D-168E528D086B}" dt="2023-01-20T19:08:03.586" v="0"/>
          <ac:picMkLst>
            <pc:docMk/>
            <pc:sldMk cId="2128695524" sldId="257"/>
            <ac:picMk id="6" creationId="{CF9EAE81-EE4C-48EE-A2C7-8495C4CA3E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014A5-BEA9-064B-8437-737288D3FD0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A4BAD-54A8-0147-A1BA-9273AEF5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6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5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396F-D26F-4E39-822C-B3F4FA394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3A395-F1D0-4AC2-B383-32C388B1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01131-95E3-4A3B-8C0E-0562A1D2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7063-C95D-4F9A-8C20-0896E945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B3AEB-5DF4-4608-96E8-1004B01C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93A7-8E4E-4AA5-A4D9-75EDA49C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53349-21A3-47A7-9656-FC4681A06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BCA0D-5386-4637-A67C-43638EB9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A937-1934-4AC5-94B0-D0A8DD8E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9209-0C11-4637-B479-DB323B18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E4B42-8E8D-428E-8DE5-F94DCFF2D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1AA7E-D6E9-41E3-AAEC-4746B961F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AFF8-4ECB-4DDB-BE19-BF970CD9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0A365-40C2-474D-AE98-A54004C8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57B96-54C6-4DAB-BA90-E3F79FD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FEC4-6FF9-4AAE-B8CF-3DEB6E71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AA74-06C4-44DB-B09A-FF26C3D82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2285-903E-4F09-9461-D7397CA4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2740-10B1-44A6-8E97-C086A2B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5B4F6-579A-4DFB-AAB1-6076C73E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F521-4B46-4CF4-8128-142A6677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5DFF7-65DB-4C2A-955F-4BF08A0DA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12088-E665-4946-9E09-1617E5F8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E6AB3-C0B6-4548-B5D1-2489B290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AFFC2-65CD-4092-A434-D3AAE87E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D9F6-8DE3-4544-96A6-11B9F8C9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F86A-5C58-4D57-9308-92918D3C2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BFEA1-3B91-4FB6-A392-423FD887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CB97-4B64-4599-8FB8-C9E8E3A9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8BC15-ED47-4693-8A71-35551CBE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6203-550F-47E5-A930-DB475D6D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F0F2-7D13-4106-B011-B6D08AF9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B24B0-4316-4329-88F5-CC25F1B91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F9D7D-41A5-469A-BD6E-645F4277D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A6B34-514C-408E-85F4-55854583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59E2B-21AF-4214-9E25-DC25CFAD4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F9D5C-87B6-4829-B163-9616DF5E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A134F-AA63-42AA-BD23-663ED85A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E6122-6F69-4F49-BF6E-85D4909C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2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DA16-2F9A-4150-8C6C-C914A823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8CF9-C4C4-461B-BF7D-913A80EE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939E5-7AD2-4F94-A435-1A07E8B5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7D69-0F49-4FD3-8536-A4E5134A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117C5-0BF9-4287-82E4-B953D3E0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C9BBE-32D3-4E3C-90E5-73EDCEF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47231-4738-4E90-A78F-B35CAD50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6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9BA8-D873-4409-B755-95FFB40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32294-65C4-4A0C-AFA5-38509D6E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45D46-E7A5-4779-AF54-A40A63BD6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8A80B-0658-4A29-8B3B-349F01C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FBC5F-3036-4F38-A0E3-9234CEBB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C43E5-2DA5-4C73-A085-B845A2FC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B66F-AFE8-43F5-9376-1B8127D4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18905-E9C6-4716-B42A-9E26C066F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02CEC-4190-43D0-8272-85CC3D7C5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3FA14-110A-4F71-93B3-12752911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DC643-C79A-4619-923E-3A1D4F5B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BC21C-2DE3-4EE1-8646-5C86EDC4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B665E-420D-4C31-AD26-C8E4C85E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66F25-2D7E-4FAC-83A5-218CD2F7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110B-96D6-4CEC-8DE1-6623FDDB0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92A6-1F9D-594D-8919-A69E866C0D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B8367-EBA7-4024-9728-D65BDDC76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370C3-C530-468D-B309-C83B14A5F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1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H98Rfljxms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YEQM0L0I3N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23B4D6-80AA-4565-8BEF-E75F27F0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536829"/>
            <a:ext cx="8743950" cy="738671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29DB2"/>
                </a:solidFill>
                <a:latin typeface="+mn-lt"/>
              </a:rPr>
              <a:t>What do you notice and wonder about this painting?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CCA4E-02B3-4A0F-AB0A-5DD4B16DF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230" y="1255425"/>
            <a:ext cx="8965540" cy="530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94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4AB9-DA0C-4756-8AD3-B5A7D749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</a:rPr>
              <a:t>Kindness by The Juicebox Jukebox</a:t>
            </a:r>
            <a:endParaRPr lang="en-US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6F6EC6D7-5DED-46AE-9D56-478F2761E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1287" y="1429504"/>
            <a:ext cx="6829425" cy="4171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33C76C-1836-ADB3-C452-0710FDD12C90}"/>
              </a:ext>
            </a:extLst>
          </p:cNvPr>
          <p:cNvSpPr txBox="1"/>
          <p:nvPr/>
        </p:nvSpPr>
        <p:spPr>
          <a:xfrm>
            <a:off x="3450745" y="5703054"/>
            <a:ext cx="4585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on picture above to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5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1CBA-4F7A-4BB6-A421-D0510D35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029DB2"/>
                </a:solidFill>
              </a:rPr>
              <a:t>How to Show Kindness and Comfort?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7EAF-F77B-4B8E-8989-D7A76B5FE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Draw a picture and write about a time </a:t>
            </a:r>
            <a:r>
              <a:rPr lang="en-US" b="1" dirty="0"/>
              <a:t>you</a:t>
            </a:r>
            <a:r>
              <a:rPr lang="en-US" dirty="0"/>
              <a:t> showed kindness or comforted someone.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Draw a picture and write about a time when </a:t>
            </a:r>
            <a:r>
              <a:rPr lang="en-US" b="1" dirty="0"/>
              <a:t>someone</a:t>
            </a:r>
            <a:r>
              <a:rPr lang="en-US" dirty="0"/>
              <a:t> showed you kindness or comforted you when you were sad or upset.</a:t>
            </a:r>
          </a:p>
        </p:txBody>
      </p:sp>
    </p:spTree>
    <p:extLst>
      <p:ext uri="{BB962C8B-B14F-4D97-AF65-F5344CB8AC3E}">
        <p14:creationId xmlns:p14="http://schemas.microsoft.com/office/powerpoint/2010/main" val="83449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Talk Cliparts, Download Free Talk Cliparts png images, Free ClipArts  on Clipart Library">
            <a:extLst>
              <a:ext uri="{FF2B5EF4-FFF2-40B4-BE49-F238E27FC236}">
                <a16:creationId xmlns:a16="http://schemas.microsoft.com/office/drawing/2014/main" id="{BA9E7E37-DBB6-444C-A0E5-2E912864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71" y="617129"/>
            <a:ext cx="1933796" cy="1399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2867E1-34B3-431A-BB1A-1023FF4B32C0}"/>
              </a:ext>
            </a:extLst>
          </p:cNvPr>
          <p:cNvSpPr txBox="1"/>
          <p:nvPr/>
        </p:nvSpPr>
        <p:spPr>
          <a:xfrm>
            <a:off x="992459" y="2193986"/>
            <a:ext cx="3537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29DB2"/>
                </a:solidFill>
              </a:rPr>
              <a:t>Turn and Talk:</a:t>
            </a:r>
          </a:p>
          <a:p>
            <a:endParaRPr lang="en-US" sz="3200" dirty="0"/>
          </a:p>
          <a:p>
            <a:r>
              <a:rPr lang="en-US" sz="3200" dirty="0"/>
              <a:t>What feeling word or emotion would you use to describe this painting?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E6ADD-B843-E534-3094-E9C46870407E}"/>
              </a:ext>
            </a:extLst>
          </p:cNvPr>
          <p:cNvSpPr txBox="1"/>
          <p:nvPr/>
        </p:nvSpPr>
        <p:spPr>
          <a:xfrm>
            <a:off x="4698056" y="5585720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If We All Held Hands (2023 Exhibit)</a:t>
            </a:r>
          </a:p>
          <a:p>
            <a:r>
              <a:rPr lang="en-US" sz="1000" dirty="0"/>
              <a:t>by: Eric </a:t>
            </a:r>
            <a:r>
              <a:rPr lang="en-US" sz="1000" dirty="0" err="1"/>
              <a:t>Applequist</a:t>
            </a:r>
            <a:r>
              <a:rPr lang="en-US" sz="1000" dirty="0"/>
              <a:t>, Moline, Illinois, United States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F4376DDD-B1CF-F311-D58C-643EF5CF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056" y="1616926"/>
            <a:ext cx="6655744" cy="394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913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8813-A865-4548-AE19-093DE4E2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3466"/>
            <a:ext cx="398318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29DB2"/>
                </a:solidFill>
              </a:rPr>
              <a:t>“A best friend is like a candle in the darkness.”</a:t>
            </a:r>
          </a:p>
          <a:p>
            <a:pPr marL="0" indent="0">
              <a:buNone/>
            </a:pPr>
            <a:r>
              <a:rPr lang="en-US" dirty="0"/>
              <a:t>-Deepti </a:t>
            </a:r>
            <a:r>
              <a:rPr lang="en-US" dirty="0" err="1"/>
              <a:t>Sapra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Ambala City, Haryana, India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What does that quote mean to you?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49494-1E31-762F-1B7F-C06CA690C7A0}"/>
              </a:ext>
            </a:extLst>
          </p:cNvPr>
          <p:cNvSpPr txBox="1"/>
          <p:nvPr/>
        </p:nvSpPr>
        <p:spPr>
          <a:xfrm>
            <a:off x="4698056" y="5585720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If We All Held Hands (2023 Exhibit)</a:t>
            </a:r>
          </a:p>
          <a:p>
            <a:r>
              <a:rPr lang="en-US" sz="1000" dirty="0"/>
              <a:t>by: Eric </a:t>
            </a:r>
            <a:r>
              <a:rPr lang="en-US" sz="1000" dirty="0" err="1"/>
              <a:t>Applequist</a:t>
            </a:r>
            <a:r>
              <a:rPr lang="en-US" sz="1000" dirty="0"/>
              <a:t>, Moline, Illinois, United States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E8EC26-FBAB-42CC-9927-E23FDDC052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8056" y="1616926"/>
            <a:ext cx="6655744" cy="394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18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9494-618D-4A40-A08D-9C4AE7E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216" y="365125"/>
            <a:ext cx="89375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  <a:latin typeface="+mn-lt"/>
              </a:rPr>
              <a:t>Comfort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8813-A865-4548-AE19-093DE4E2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8745"/>
            <a:ext cx="1062228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i="0" dirty="0">
                <a:solidFill>
                  <a:srgbClr val="C12D30"/>
                </a:solidFill>
                <a:effectLst/>
                <a:latin typeface="Open Sans" panose="020B0606030504020204" pitchFamily="34" charset="0"/>
              </a:rPr>
              <a:t>Comfort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what you feel when worries or unhappiness stop.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			</a:t>
            </a:r>
            <a:r>
              <a:rPr lang="en-US" sz="3200" b="1" dirty="0">
                <a:solidFill>
                  <a:srgbClr val="029DB2"/>
                </a:solidFill>
              </a:rPr>
              <a:t>   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029DB2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29DB2"/>
                </a:solidFill>
              </a:rPr>
              <a:t>Turn and Talk: </a:t>
            </a:r>
          </a:p>
          <a:p>
            <a:pPr marL="0" indent="0" algn="ctr">
              <a:buNone/>
            </a:pPr>
            <a:r>
              <a:rPr lang="en-US" sz="3200" dirty="0"/>
              <a:t>Tell your partner about a time when someone comforted you.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Free Talk Cliparts, Download Free Talk Cliparts png images, Free ClipArts  on Clipart Library">
            <a:extLst>
              <a:ext uri="{FF2B5EF4-FFF2-40B4-BE49-F238E27FC236}">
                <a16:creationId xmlns:a16="http://schemas.microsoft.com/office/drawing/2014/main" id="{C102BDAF-68C2-DCFA-9212-81F1D44C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03" y="2901632"/>
            <a:ext cx="1832192" cy="1325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339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9494-618D-4A40-A08D-9C4AE7E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7" y="224432"/>
            <a:ext cx="89375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  <a:latin typeface="+mn-lt"/>
              </a:rPr>
              <a:t>Kindness Starts With You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CF9EAE81-EE4C-48EE-A2C7-8495C4CA3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65" y="1406892"/>
            <a:ext cx="4442509" cy="404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91C9D5-087D-7019-CC22-913D84DA9615}"/>
              </a:ext>
            </a:extLst>
          </p:cNvPr>
          <p:cNvSpPr txBox="1"/>
          <p:nvPr/>
        </p:nvSpPr>
        <p:spPr>
          <a:xfrm>
            <a:off x="3420265" y="5601454"/>
            <a:ext cx="4585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on picture above to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9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B479-88D1-4B69-85CD-18B5C420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  <a:latin typeface="+mn-lt"/>
              </a:rPr>
              <a:t>Interview Your Classmates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83C98-E255-4914-A39B-DFEB6737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Interview your classmates on how they like to be comforted when they are sad or upset.  Put a tally mark by their answer. </a:t>
            </a:r>
          </a:p>
        </p:txBody>
      </p:sp>
      <p:pic>
        <p:nvPicPr>
          <p:cNvPr id="2050" name="Picture 2" descr="Premium Vector | Boy and girl talking in class talking | Student cartoon,  Girl talk, Cartoon kids">
            <a:extLst>
              <a:ext uri="{FF2B5EF4-FFF2-40B4-BE49-F238E27FC236}">
                <a16:creationId xmlns:a16="http://schemas.microsoft.com/office/drawing/2014/main" id="{041EB007-157F-4A66-BD90-F802F6E36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29" y="2965118"/>
            <a:ext cx="3994685" cy="283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2AB00A-66CD-4E52-BD35-C5F974F7C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981" y="1747387"/>
            <a:ext cx="7349549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CCAC97-432C-430E-9CC9-7C724172327F}"/>
              </a:ext>
            </a:extLst>
          </p:cNvPr>
          <p:cNvSpPr txBox="1"/>
          <p:nvPr/>
        </p:nvSpPr>
        <p:spPr>
          <a:xfrm>
            <a:off x="101600" y="559220"/>
            <a:ext cx="10647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</a:t>
            </a:r>
            <a:r>
              <a:rPr lang="en-US" sz="3200" b="1" dirty="0"/>
              <a:t>color</a:t>
            </a:r>
            <a:r>
              <a:rPr lang="en-US" sz="3200" dirty="0"/>
              <a:t> stands out to you? </a:t>
            </a:r>
          </a:p>
          <a:p>
            <a:pPr algn="ctr"/>
            <a:r>
              <a:rPr lang="en-US" sz="3200" dirty="0"/>
              <a:t>What </a:t>
            </a:r>
            <a:r>
              <a:rPr lang="en-US" sz="3200" b="1" dirty="0"/>
              <a:t>feeling word or emotion</a:t>
            </a:r>
            <a:r>
              <a:rPr lang="en-US" sz="3200" dirty="0"/>
              <a:t> does that make you think of?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59AD06-9B73-13EC-3262-0759946E1BD6}"/>
              </a:ext>
            </a:extLst>
          </p:cNvPr>
          <p:cNvSpPr txBox="1"/>
          <p:nvPr/>
        </p:nvSpPr>
        <p:spPr>
          <a:xfrm>
            <a:off x="2000981" y="6065938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If We All Held Hands (2023 Exhibit)</a:t>
            </a:r>
          </a:p>
          <a:p>
            <a:r>
              <a:rPr lang="en-US" sz="1000" dirty="0"/>
              <a:t>by: Eric </a:t>
            </a:r>
            <a:r>
              <a:rPr lang="en-US" sz="1000" dirty="0" err="1"/>
              <a:t>Applequist</a:t>
            </a:r>
            <a:r>
              <a:rPr lang="en-US" sz="1000" dirty="0"/>
              <a:t>, Moline, Illinois,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15602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1CBA-4F7A-4BB6-A421-D0510D35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029DB2"/>
                </a:solidFill>
                <a:latin typeface="+mn-lt"/>
              </a:rPr>
              <a:t>What Happened?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7EAF-F77B-4B8E-8989-D7A76B5F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957"/>
            <a:ext cx="3859856" cy="4351338"/>
          </a:xfrm>
        </p:spPr>
        <p:txBody>
          <a:bodyPr/>
          <a:lstStyle/>
          <a:p>
            <a:r>
              <a:rPr lang="en-US" dirty="0"/>
              <a:t>If this was a photograph, what do you think might have happened just </a:t>
            </a:r>
            <a:r>
              <a:rPr lang="en-US" b="1" dirty="0"/>
              <a:t>BEFORE</a:t>
            </a:r>
            <a:r>
              <a:rPr lang="en-US" dirty="0"/>
              <a:t> it was taken?</a:t>
            </a:r>
          </a:p>
          <a:p>
            <a:endParaRPr lang="en-US" dirty="0"/>
          </a:p>
          <a:p>
            <a:r>
              <a:rPr lang="en-US" dirty="0"/>
              <a:t>What do you think happens </a:t>
            </a:r>
            <a:r>
              <a:rPr lang="en-US" b="1" dirty="0"/>
              <a:t>NEXT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84D3C-8C3A-5756-85CE-39A6672DC076}"/>
              </a:ext>
            </a:extLst>
          </p:cNvPr>
          <p:cNvSpPr txBox="1"/>
          <p:nvPr/>
        </p:nvSpPr>
        <p:spPr>
          <a:xfrm>
            <a:off x="4698056" y="5585720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If We All Held Hands (2023 Exhibit)</a:t>
            </a:r>
          </a:p>
          <a:p>
            <a:r>
              <a:rPr lang="en-US" sz="1000" dirty="0"/>
              <a:t>by: Eric </a:t>
            </a:r>
            <a:r>
              <a:rPr lang="en-US" sz="1000" dirty="0" err="1"/>
              <a:t>Applequist</a:t>
            </a:r>
            <a:r>
              <a:rPr lang="en-US" sz="1000" dirty="0"/>
              <a:t>, Moline, Illinois, United States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BD4C40BB-47B5-4930-5D43-043400DA7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056" y="1616926"/>
            <a:ext cx="6655744" cy="394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80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23B4D6-80AA-4565-8BEF-E75F27F0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873" y="692929"/>
            <a:ext cx="10625559" cy="73867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29DB2"/>
                </a:solidFill>
                <a:latin typeface="+mn-lt"/>
              </a:rPr>
              <a:t>Author’s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CCA4E-02B3-4A0F-AB0A-5DD4B16DF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253" y="2810303"/>
            <a:ext cx="5449209" cy="322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F425B5-B8CF-4FFC-8728-9130F29C8371}"/>
              </a:ext>
            </a:extLst>
          </p:cNvPr>
          <p:cNvSpPr txBox="1"/>
          <p:nvPr/>
        </p:nvSpPr>
        <p:spPr>
          <a:xfrm>
            <a:off x="1775832" y="1477763"/>
            <a:ext cx="97757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We’ve discussed your thoughts and feelings about this artwork. </a:t>
            </a:r>
          </a:p>
          <a:p>
            <a:pPr marL="0" indent="0">
              <a:buNone/>
            </a:pPr>
            <a:r>
              <a:rPr lang="en-US" sz="2400" dirty="0"/>
              <a:t>Here’s a statement from the artist about his painting: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A6163-2EF6-4D32-B092-42097FE947ED}"/>
              </a:ext>
            </a:extLst>
          </p:cNvPr>
          <p:cNvSpPr txBox="1"/>
          <p:nvPr/>
        </p:nvSpPr>
        <p:spPr>
          <a:xfrm>
            <a:off x="881873" y="2684482"/>
            <a:ext cx="52141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“We all possess great gifts enabling us to bring comfort to others. Whether it is just a smile when passing a stranger on the street, a casual wave or holding a hand to reassure or show affection. We can’t forget the things that make us so uniquely human. We are endowed with a great power to ease the suffering of others through the most simple human expressions. Use these wonderful gifts everyday!”</a:t>
            </a:r>
          </a:p>
        </p:txBody>
      </p:sp>
    </p:spTree>
    <p:extLst>
      <p:ext uri="{BB962C8B-B14F-4D97-AF65-F5344CB8AC3E}">
        <p14:creationId xmlns:p14="http://schemas.microsoft.com/office/powerpoint/2010/main" val="155442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7401</TotalTime>
  <Words>415</Words>
  <Application>Microsoft Office PowerPoint</Application>
  <PresentationFormat>Widescreen</PresentationFormat>
  <Paragraphs>52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What do you notice and wonder about this painting?</vt:lpstr>
      <vt:lpstr>PowerPoint Presentation</vt:lpstr>
      <vt:lpstr>PowerPoint Presentation</vt:lpstr>
      <vt:lpstr>Comfort</vt:lpstr>
      <vt:lpstr>Kindness Starts With You</vt:lpstr>
      <vt:lpstr>Interview Your Classmates</vt:lpstr>
      <vt:lpstr>PowerPoint Presentation</vt:lpstr>
      <vt:lpstr>What Happened?</vt:lpstr>
      <vt:lpstr>Author’s Statement</vt:lpstr>
      <vt:lpstr>Kindness by The Juicebox Jukebox</vt:lpstr>
      <vt:lpstr>How to Show Kindness and Comfort?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Ben Jewell-Plocher</cp:lastModifiedBy>
  <cp:revision>50</cp:revision>
  <dcterms:created xsi:type="dcterms:W3CDTF">2020-12-11T17:48:51Z</dcterms:created>
  <dcterms:modified xsi:type="dcterms:W3CDTF">2023-01-20T19:08:14Z</dcterms:modified>
</cp:coreProperties>
</file>