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sldIdLst>
    <p:sldId id="256" r:id="rId2"/>
    <p:sldId id="265" r:id="rId3"/>
    <p:sldId id="262" r:id="rId4"/>
    <p:sldId id="266" r:id="rId5"/>
    <p:sldId id="263" r:id="rId6"/>
    <p:sldId id="264" r:id="rId7"/>
    <p:sldId id="257" r:id="rId8"/>
    <p:sldId id="260"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DB2"/>
    <a:srgbClr val="FDB72D"/>
    <a:srgbClr val="DFB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BB222-021A-471F-B52F-1B948595966C}" v="13" dt="2022-12-13T21:28:55.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9"/>
    <p:restoredTop sz="85472" autoAdjust="0"/>
  </p:normalViewPr>
  <p:slideViewPr>
    <p:cSldViewPr snapToGrid="0" snapToObjects="1">
      <p:cViewPr varScale="1">
        <p:scale>
          <a:sx n="67" d="100"/>
          <a:sy n="67"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aniel, Jeffrey" userId="2d75f309-dd6a-4818-8a4e-342e6add8c05" providerId="ADAL" clId="{660BB222-021A-471F-B52F-1B948595966C}"/>
    <pc:docChg chg="undo custSel addSld delSld modSld sldOrd">
      <pc:chgData name="Mcdaniel, Jeffrey" userId="2d75f309-dd6a-4818-8a4e-342e6add8c05" providerId="ADAL" clId="{660BB222-021A-471F-B52F-1B948595966C}" dt="2022-12-14T14:02:19.098" v="752" actId="27636"/>
      <pc:docMkLst>
        <pc:docMk/>
      </pc:docMkLst>
      <pc:sldChg chg="modSp mod">
        <pc:chgData name="Mcdaniel, Jeffrey" userId="2d75f309-dd6a-4818-8a4e-342e6add8c05" providerId="ADAL" clId="{660BB222-021A-471F-B52F-1B948595966C}" dt="2022-12-13T21:27:36.460" v="633" actId="27636"/>
        <pc:sldMkLst>
          <pc:docMk/>
          <pc:sldMk cId="3448942568" sldId="256"/>
        </pc:sldMkLst>
        <pc:spChg chg="mod">
          <ac:chgData name="Mcdaniel, Jeffrey" userId="2d75f309-dd6a-4818-8a4e-342e6add8c05" providerId="ADAL" clId="{660BB222-021A-471F-B52F-1B948595966C}" dt="2022-12-13T18:05:02.153" v="24" actId="20577"/>
          <ac:spMkLst>
            <pc:docMk/>
            <pc:sldMk cId="3448942568" sldId="256"/>
            <ac:spMk id="6" creationId="{F323B4D6-80AA-4565-8BEF-E75F27F0DE27}"/>
          </ac:spMkLst>
        </pc:spChg>
        <pc:spChg chg="mod">
          <ac:chgData name="Mcdaniel, Jeffrey" userId="2d75f309-dd6a-4818-8a4e-342e6add8c05" providerId="ADAL" clId="{660BB222-021A-471F-B52F-1B948595966C}" dt="2022-12-13T21:27:36.460" v="633" actId="27636"/>
          <ac:spMkLst>
            <pc:docMk/>
            <pc:sldMk cId="3448942568" sldId="256"/>
            <ac:spMk id="8" creationId="{BD44A76A-5D80-4FA4-A911-0C15140558CE}"/>
          </ac:spMkLst>
        </pc:spChg>
      </pc:sldChg>
      <pc:sldChg chg="addSp delSp modSp mod modAnim">
        <pc:chgData name="Mcdaniel, Jeffrey" userId="2d75f309-dd6a-4818-8a4e-342e6add8c05" providerId="ADAL" clId="{660BB222-021A-471F-B52F-1B948595966C}" dt="2022-12-13T21:29:19.755" v="640" actId="20577"/>
        <pc:sldMkLst>
          <pc:docMk/>
          <pc:sldMk cId="2128695524" sldId="257"/>
        </pc:sldMkLst>
        <pc:spChg chg="mod">
          <ac:chgData name="Mcdaniel, Jeffrey" userId="2d75f309-dd6a-4818-8a4e-342e6add8c05" providerId="ADAL" clId="{660BB222-021A-471F-B52F-1B948595966C}" dt="2022-12-13T21:29:19.755" v="640" actId="20577"/>
          <ac:spMkLst>
            <pc:docMk/>
            <pc:sldMk cId="2128695524" sldId="257"/>
            <ac:spMk id="2" creationId="{FE299494-618D-4A40-A08D-9C4AE7EAED80}"/>
          </ac:spMkLst>
        </pc:spChg>
        <pc:spChg chg="mod">
          <ac:chgData name="Mcdaniel, Jeffrey" userId="2d75f309-dd6a-4818-8a4e-342e6add8c05" providerId="ADAL" clId="{660BB222-021A-471F-B52F-1B948595966C}" dt="2022-12-13T21:21:53.984" v="513" actId="403"/>
          <ac:spMkLst>
            <pc:docMk/>
            <pc:sldMk cId="2128695524" sldId="257"/>
            <ac:spMk id="3" creationId="{57368813-A865-4548-AE19-093DE4E2B2CB}"/>
          </ac:spMkLst>
        </pc:spChg>
        <pc:spChg chg="del mod">
          <ac:chgData name="Mcdaniel, Jeffrey" userId="2d75f309-dd6a-4818-8a4e-342e6add8c05" providerId="ADAL" clId="{660BB222-021A-471F-B52F-1B948595966C}" dt="2022-12-13T21:16:10.889" v="446"/>
          <ac:spMkLst>
            <pc:docMk/>
            <pc:sldMk cId="2128695524" sldId="257"/>
            <ac:spMk id="4" creationId="{E3C7CC58-EF54-4D7A-ABF8-0BBC7F128246}"/>
          </ac:spMkLst>
        </pc:spChg>
        <pc:picChg chg="add mod">
          <ac:chgData name="Mcdaniel, Jeffrey" userId="2d75f309-dd6a-4818-8a4e-342e6add8c05" providerId="ADAL" clId="{660BB222-021A-471F-B52F-1B948595966C}" dt="2022-12-13T21:21:57.845" v="514" actId="1076"/>
          <ac:picMkLst>
            <pc:docMk/>
            <pc:sldMk cId="2128695524" sldId="257"/>
            <ac:picMk id="5" creationId="{BBD97E3F-F932-BA95-E244-6CA4440B0490}"/>
          </ac:picMkLst>
        </pc:picChg>
        <pc:picChg chg="add mod">
          <ac:chgData name="Mcdaniel, Jeffrey" userId="2d75f309-dd6a-4818-8a4e-342e6add8c05" providerId="ADAL" clId="{660BB222-021A-471F-B52F-1B948595966C}" dt="2022-12-13T21:22:01.709" v="515" actId="1076"/>
          <ac:picMkLst>
            <pc:docMk/>
            <pc:sldMk cId="2128695524" sldId="257"/>
            <ac:picMk id="6" creationId="{FB41641F-F53F-1E95-441D-57204297869A}"/>
          </ac:picMkLst>
        </pc:picChg>
      </pc:sldChg>
      <pc:sldChg chg="del">
        <pc:chgData name="Mcdaniel, Jeffrey" userId="2d75f309-dd6a-4818-8a4e-342e6add8c05" providerId="ADAL" clId="{660BB222-021A-471F-B52F-1B948595966C}" dt="2022-12-13T21:25:29.214" v="610" actId="47"/>
        <pc:sldMkLst>
          <pc:docMk/>
          <pc:sldMk cId="145185534" sldId="258"/>
        </pc:sldMkLst>
      </pc:sldChg>
      <pc:sldChg chg="addSp delSp modSp mod">
        <pc:chgData name="Mcdaniel, Jeffrey" userId="2d75f309-dd6a-4818-8a4e-342e6add8c05" providerId="ADAL" clId="{660BB222-021A-471F-B52F-1B948595966C}" dt="2022-12-13T21:25:16.315" v="609" actId="122"/>
        <pc:sldMkLst>
          <pc:docMk/>
          <pc:sldMk cId="2508180184" sldId="259"/>
        </pc:sldMkLst>
        <pc:spChg chg="mod">
          <ac:chgData name="Mcdaniel, Jeffrey" userId="2d75f309-dd6a-4818-8a4e-342e6add8c05" providerId="ADAL" clId="{660BB222-021A-471F-B52F-1B948595966C}" dt="2022-12-13T21:23:08.449" v="544" actId="20577"/>
          <ac:spMkLst>
            <pc:docMk/>
            <pc:sldMk cId="2508180184" sldId="259"/>
            <ac:spMk id="2" creationId="{FE299494-618D-4A40-A08D-9C4AE7EAED80}"/>
          </ac:spMkLst>
        </pc:spChg>
        <pc:spChg chg="mod">
          <ac:chgData name="Mcdaniel, Jeffrey" userId="2d75f309-dd6a-4818-8a4e-342e6add8c05" providerId="ADAL" clId="{660BB222-021A-471F-B52F-1B948595966C}" dt="2022-12-13T21:24:08.197" v="593" actId="20577"/>
          <ac:spMkLst>
            <pc:docMk/>
            <pc:sldMk cId="2508180184" sldId="259"/>
            <ac:spMk id="4" creationId="{5BEAC65F-30C3-7069-5FB9-A8DAB69EF6C4}"/>
          </ac:spMkLst>
        </pc:spChg>
        <pc:spChg chg="mod">
          <ac:chgData name="Mcdaniel, Jeffrey" userId="2d75f309-dd6a-4818-8a4e-342e6add8c05" providerId="ADAL" clId="{660BB222-021A-471F-B52F-1B948595966C}" dt="2022-12-13T21:25:16.315" v="609" actId="122"/>
          <ac:spMkLst>
            <pc:docMk/>
            <pc:sldMk cId="2508180184" sldId="259"/>
            <ac:spMk id="5" creationId="{74BA2C5B-E62F-B965-2B34-4954B10FBF6E}"/>
          </ac:spMkLst>
        </pc:spChg>
        <pc:spChg chg="add del mod">
          <ac:chgData name="Mcdaniel, Jeffrey" userId="2d75f309-dd6a-4818-8a4e-342e6add8c05" providerId="ADAL" clId="{660BB222-021A-471F-B52F-1B948595966C}" dt="2022-12-13T21:22:51.634" v="519" actId="478"/>
          <ac:spMkLst>
            <pc:docMk/>
            <pc:sldMk cId="2508180184" sldId="259"/>
            <ac:spMk id="7" creationId="{F5010F04-A52B-1832-4F27-082DCE44C7A8}"/>
          </ac:spMkLst>
        </pc:spChg>
        <pc:picChg chg="add mod">
          <ac:chgData name="Mcdaniel, Jeffrey" userId="2d75f309-dd6a-4818-8a4e-342e6add8c05" providerId="ADAL" clId="{660BB222-021A-471F-B52F-1B948595966C}" dt="2022-12-13T21:22:44.972" v="518" actId="1076"/>
          <ac:picMkLst>
            <pc:docMk/>
            <pc:sldMk cId="2508180184" sldId="259"/>
            <ac:picMk id="3" creationId="{7C80CB01-D809-33AB-DA60-FC63DB8C8D73}"/>
          </ac:picMkLst>
        </pc:picChg>
        <pc:picChg chg="del">
          <ac:chgData name="Mcdaniel, Jeffrey" userId="2d75f309-dd6a-4818-8a4e-342e6add8c05" providerId="ADAL" clId="{660BB222-021A-471F-B52F-1B948595966C}" dt="2022-12-13T21:22:41.313" v="517" actId="478"/>
          <ac:picMkLst>
            <pc:docMk/>
            <pc:sldMk cId="2508180184" sldId="259"/>
            <ac:picMk id="8" creationId="{05A49B07-9CE2-9456-20A2-14266B56CFED}"/>
          </ac:picMkLst>
        </pc:picChg>
      </pc:sldChg>
      <pc:sldChg chg="modSp mod ord">
        <pc:chgData name="Mcdaniel, Jeffrey" userId="2d75f309-dd6a-4818-8a4e-342e6add8c05" providerId="ADAL" clId="{660BB222-021A-471F-B52F-1B948595966C}" dt="2022-12-13T21:31:59.193" v="688" actId="14100"/>
        <pc:sldMkLst>
          <pc:docMk/>
          <pc:sldMk cId="1463396882" sldId="260"/>
        </pc:sldMkLst>
        <pc:spChg chg="mod">
          <ac:chgData name="Mcdaniel, Jeffrey" userId="2d75f309-dd6a-4818-8a4e-342e6add8c05" providerId="ADAL" clId="{660BB222-021A-471F-B52F-1B948595966C}" dt="2022-12-13T21:31:34.902" v="681" actId="20577"/>
          <ac:spMkLst>
            <pc:docMk/>
            <pc:sldMk cId="1463396882" sldId="260"/>
            <ac:spMk id="2" creationId="{FE299494-618D-4A40-A08D-9C4AE7EAED80}"/>
          </ac:spMkLst>
        </pc:spChg>
        <pc:spChg chg="mod">
          <ac:chgData name="Mcdaniel, Jeffrey" userId="2d75f309-dd6a-4818-8a4e-342e6add8c05" providerId="ADAL" clId="{660BB222-021A-471F-B52F-1B948595966C}" dt="2022-12-13T21:31:59.193" v="688" actId="14100"/>
          <ac:spMkLst>
            <pc:docMk/>
            <pc:sldMk cId="1463396882" sldId="260"/>
            <ac:spMk id="3" creationId="{57368813-A865-4548-AE19-093DE4E2B2CB}"/>
          </ac:spMkLst>
        </pc:spChg>
      </pc:sldChg>
      <pc:sldChg chg="addSp delSp modSp add del mod ord">
        <pc:chgData name="Mcdaniel, Jeffrey" userId="2d75f309-dd6a-4818-8a4e-342e6add8c05" providerId="ADAL" clId="{660BB222-021A-471F-B52F-1B948595966C}" dt="2022-12-13T22:42:09.174" v="691" actId="47"/>
        <pc:sldMkLst>
          <pc:docMk/>
          <pc:sldMk cId="1293230955" sldId="261"/>
        </pc:sldMkLst>
        <pc:spChg chg="mod">
          <ac:chgData name="Mcdaniel, Jeffrey" userId="2d75f309-dd6a-4818-8a4e-342e6add8c05" providerId="ADAL" clId="{660BB222-021A-471F-B52F-1B948595966C}" dt="2022-12-13T18:34:49.323" v="225" actId="20577"/>
          <ac:spMkLst>
            <pc:docMk/>
            <pc:sldMk cId="1293230955" sldId="261"/>
            <ac:spMk id="2" creationId="{FE299494-618D-4A40-A08D-9C4AE7EAED80}"/>
          </ac:spMkLst>
        </pc:spChg>
        <pc:spChg chg="del">
          <ac:chgData name="Mcdaniel, Jeffrey" userId="2d75f309-dd6a-4818-8a4e-342e6add8c05" providerId="ADAL" clId="{660BB222-021A-471F-B52F-1B948595966C}" dt="2022-12-13T19:10:06.377" v="226"/>
          <ac:spMkLst>
            <pc:docMk/>
            <pc:sldMk cId="1293230955" sldId="261"/>
            <ac:spMk id="3" creationId="{57368813-A865-4548-AE19-093DE4E2B2CB}"/>
          </ac:spMkLst>
        </pc:spChg>
        <pc:picChg chg="add mod">
          <ac:chgData name="Mcdaniel, Jeffrey" userId="2d75f309-dd6a-4818-8a4e-342e6add8c05" providerId="ADAL" clId="{660BB222-021A-471F-B52F-1B948595966C}" dt="2022-12-13T19:10:26.725" v="231" actId="1076"/>
          <ac:picMkLst>
            <pc:docMk/>
            <pc:sldMk cId="1293230955" sldId="261"/>
            <ac:picMk id="4" creationId="{80BC9A02-B0E1-149B-84F3-3B8A9B516FAA}"/>
          </ac:picMkLst>
        </pc:picChg>
      </pc:sldChg>
      <pc:sldChg chg="addSp modSp add mod ord">
        <pc:chgData name="Mcdaniel, Jeffrey" userId="2d75f309-dd6a-4818-8a4e-342e6add8c05" providerId="ADAL" clId="{660BB222-021A-471F-B52F-1B948595966C}" dt="2022-12-14T14:01:47.725" v="741" actId="20577"/>
        <pc:sldMkLst>
          <pc:docMk/>
          <pc:sldMk cId="1212061486" sldId="262"/>
        </pc:sldMkLst>
        <pc:spChg chg="mod">
          <ac:chgData name="Mcdaniel, Jeffrey" userId="2d75f309-dd6a-4818-8a4e-342e6add8c05" providerId="ADAL" clId="{660BB222-021A-471F-B52F-1B948595966C}" dt="2022-12-13T20:23:41.108" v="368" actId="20577"/>
          <ac:spMkLst>
            <pc:docMk/>
            <pc:sldMk cId="1212061486" sldId="262"/>
            <ac:spMk id="2" creationId="{FE299494-618D-4A40-A08D-9C4AE7EAED80}"/>
          </ac:spMkLst>
        </pc:spChg>
        <pc:spChg chg="mod">
          <ac:chgData name="Mcdaniel, Jeffrey" userId="2d75f309-dd6a-4818-8a4e-342e6add8c05" providerId="ADAL" clId="{660BB222-021A-471F-B52F-1B948595966C}" dt="2022-12-14T14:01:47.725" v="741" actId="20577"/>
          <ac:spMkLst>
            <pc:docMk/>
            <pc:sldMk cId="1212061486" sldId="262"/>
            <ac:spMk id="3" creationId="{57368813-A865-4548-AE19-093DE4E2B2CB}"/>
          </ac:spMkLst>
        </pc:spChg>
        <pc:picChg chg="add mod">
          <ac:chgData name="Mcdaniel, Jeffrey" userId="2d75f309-dd6a-4818-8a4e-342e6add8c05" providerId="ADAL" clId="{660BB222-021A-471F-B52F-1B948595966C}" dt="2022-12-13T21:18:25.455" v="480" actId="1076"/>
          <ac:picMkLst>
            <pc:docMk/>
            <pc:sldMk cId="1212061486" sldId="262"/>
            <ac:picMk id="4" creationId="{5AE2B31D-6522-45CE-B50A-7B320D835423}"/>
          </ac:picMkLst>
        </pc:picChg>
      </pc:sldChg>
      <pc:sldChg chg="modSp add mod ord">
        <pc:chgData name="Mcdaniel, Jeffrey" userId="2d75f309-dd6a-4818-8a4e-342e6add8c05" providerId="ADAL" clId="{660BB222-021A-471F-B52F-1B948595966C}" dt="2022-12-13T23:02:25.422" v="737" actId="20577"/>
        <pc:sldMkLst>
          <pc:docMk/>
          <pc:sldMk cId="2667539137" sldId="263"/>
        </pc:sldMkLst>
        <pc:spChg chg="mod">
          <ac:chgData name="Mcdaniel, Jeffrey" userId="2d75f309-dd6a-4818-8a4e-342e6add8c05" providerId="ADAL" clId="{660BB222-021A-471F-B52F-1B948595966C}" dt="2022-12-13T20:24:06.497" v="379" actId="20577"/>
          <ac:spMkLst>
            <pc:docMk/>
            <pc:sldMk cId="2667539137" sldId="263"/>
            <ac:spMk id="2" creationId="{FE299494-618D-4A40-A08D-9C4AE7EAED80}"/>
          </ac:spMkLst>
        </pc:spChg>
        <pc:spChg chg="mod">
          <ac:chgData name="Mcdaniel, Jeffrey" userId="2d75f309-dd6a-4818-8a4e-342e6add8c05" providerId="ADAL" clId="{660BB222-021A-471F-B52F-1B948595966C}" dt="2022-12-13T23:02:25.422" v="737" actId="20577"/>
          <ac:spMkLst>
            <pc:docMk/>
            <pc:sldMk cId="2667539137" sldId="263"/>
            <ac:spMk id="3" creationId="{57368813-A865-4548-AE19-093DE4E2B2CB}"/>
          </ac:spMkLst>
        </pc:spChg>
      </pc:sldChg>
      <pc:sldChg chg="modSp add mod">
        <pc:chgData name="Mcdaniel, Jeffrey" userId="2d75f309-dd6a-4818-8a4e-342e6add8c05" providerId="ADAL" clId="{660BB222-021A-471F-B52F-1B948595966C}" dt="2022-12-13T23:02:45.520" v="740" actId="27636"/>
        <pc:sldMkLst>
          <pc:docMk/>
          <pc:sldMk cId="1988903059" sldId="264"/>
        </pc:sldMkLst>
        <pc:spChg chg="mod">
          <ac:chgData name="Mcdaniel, Jeffrey" userId="2d75f309-dd6a-4818-8a4e-342e6add8c05" providerId="ADAL" clId="{660BB222-021A-471F-B52F-1B948595966C}" dt="2022-12-13T21:14:36.861" v="437"/>
          <ac:spMkLst>
            <pc:docMk/>
            <pc:sldMk cId="1988903059" sldId="264"/>
            <ac:spMk id="2" creationId="{FE299494-618D-4A40-A08D-9C4AE7EAED80}"/>
          </ac:spMkLst>
        </pc:spChg>
        <pc:spChg chg="mod">
          <ac:chgData name="Mcdaniel, Jeffrey" userId="2d75f309-dd6a-4818-8a4e-342e6add8c05" providerId="ADAL" clId="{660BB222-021A-471F-B52F-1B948595966C}" dt="2022-12-13T23:02:45.520" v="740" actId="27636"/>
          <ac:spMkLst>
            <pc:docMk/>
            <pc:sldMk cId="1988903059" sldId="264"/>
            <ac:spMk id="3" creationId="{57368813-A865-4548-AE19-093DE4E2B2CB}"/>
          </ac:spMkLst>
        </pc:spChg>
      </pc:sldChg>
      <pc:sldChg chg="addSp delSp modSp add del mod ord modAnim">
        <pc:chgData name="Mcdaniel, Jeffrey" userId="2d75f309-dd6a-4818-8a4e-342e6add8c05" providerId="ADAL" clId="{660BB222-021A-471F-B52F-1B948595966C}" dt="2022-12-13T21:16:37.843" v="452" actId="47"/>
        <pc:sldMkLst>
          <pc:docMk/>
          <pc:sldMk cId="1188232680" sldId="265"/>
        </pc:sldMkLst>
        <pc:spChg chg="mod">
          <ac:chgData name="Mcdaniel, Jeffrey" userId="2d75f309-dd6a-4818-8a4e-342e6add8c05" providerId="ADAL" clId="{660BB222-021A-471F-B52F-1B948595966C}" dt="2022-12-13T19:14:35.843" v="295" actId="20577"/>
          <ac:spMkLst>
            <pc:docMk/>
            <pc:sldMk cId="1188232680" sldId="265"/>
            <ac:spMk id="2" creationId="{FE299494-618D-4A40-A08D-9C4AE7EAED80}"/>
          </ac:spMkLst>
        </pc:spChg>
        <pc:spChg chg="del">
          <ac:chgData name="Mcdaniel, Jeffrey" userId="2d75f309-dd6a-4818-8a4e-342e6add8c05" providerId="ADAL" clId="{660BB222-021A-471F-B52F-1B948595966C}" dt="2022-12-13T19:51:52.578" v="305"/>
          <ac:spMkLst>
            <pc:docMk/>
            <pc:sldMk cId="1188232680" sldId="265"/>
            <ac:spMk id="3" creationId="{57368813-A865-4548-AE19-093DE4E2B2CB}"/>
          </ac:spMkLst>
        </pc:spChg>
        <pc:picChg chg="add mod">
          <ac:chgData name="Mcdaniel, Jeffrey" userId="2d75f309-dd6a-4818-8a4e-342e6add8c05" providerId="ADAL" clId="{660BB222-021A-471F-B52F-1B948595966C}" dt="2022-12-13T21:15:16.545" v="439" actId="1076"/>
          <ac:picMkLst>
            <pc:docMk/>
            <pc:sldMk cId="1188232680" sldId="265"/>
            <ac:picMk id="4" creationId="{0BC62DFD-5685-787A-579C-4E3126DAD437}"/>
          </ac:picMkLst>
        </pc:picChg>
        <pc:picChg chg="add del mod">
          <ac:chgData name="Mcdaniel, Jeffrey" userId="2d75f309-dd6a-4818-8a4e-342e6add8c05" providerId="ADAL" clId="{660BB222-021A-471F-B52F-1B948595966C}" dt="2022-12-13T21:15:59.894" v="445"/>
          <ac:picMkLst>
            <pc:docMk/>
            <pc:sldMk cId="1188232680" sldId="265"/>
            <ac:picMk id="5" creationId="{2F67EAEC-DFA5-57AF-4F7F-AFBD5DC1D95A}"/>
          </ac:picMkLst>
        </pc:picChg>
      </pc:sldChg>
      <pc:sldChg chg="add ord">
        <pc:chgData name="Mcdaniel, Jeffrey" userId="2d75f309-dd6a-4818-8a4e-342e6add8c05" providerId="ADAL" clId="{660BB222-021A-471F-B52F-1B948595966C}" dt="2022-12-13T22:55:03.352" v="695"/>
        <pc:sldMkLst>
          <pc:docMk/>
          <pc:sldMk cId="3714611324" sldId="265"/>
        </pc:sldMkLst>
      </pc:sldChg>
      <pc:sldChg chg="addSp delSp modSp add mod ord delAnim">
        <pc:chgData name="Mcdaniel, Jeffrey" userId="2d75f309-dd6a-4818-8a4e-342e6add8c05" providerId="ADAL" clId="{660BB222-021A-471F-B52F-1B948595966C}" dt="2022-12-14T14:02:19.098" v="752" actId="27636"/>
        <pc:sldMkLst>
          <pc:docMk/>
          <pc:sldMk cId="3767955571" sldId="266"/>
        </pc:sldMkLst>
        <pc:spChg chg="mod">
          <ac:chgData name="Mcdaniel, Jeffrey" userId="2d75f309-dd6a-4818-8a4e-342e6add8c05" providerId="ADAL" clId="{660BB222-021A-471F-B52F-1B948595966C}" dt="2022-12-13T21:29:25.491" v="642" actId="20577"/>
          <ac:spMkLst>
            <pc:docMk/>
            <pc:sldMk cId="3767955571" sldId="266"/>
            <ac:spMk id="2" creationId="{FE299494-618D-4A40-A08D-9C4AE7EAED80}"/>
          </ac:spMkLst>
        </pc:spChg>
        <pc:spChg chg="mod">
          <ac:chgData name="Mcdaniel, Jeffrey" userId="2d75f309-dd6a-4818-8a4e-342e6add8c05" providerId="ADAL" clId="{660BB222-021A-471F-B52F-1B948595966C}" dt="2022-12-14T14:02:19.098" v="752" actId="27636"/>
          <ac:spMkLst>
            <pc:docMk/>
            <pc:sldMk cId="3767955571" sldId="266"/>
            <ac:spMk id="3" creationId="{57368813-A865-4548-AE19-093DE4E2B2CB}"/>
          </ac:spMkLst>
        </pc:spChg>
        <pc:spChg chg="add del mod">
          <ac:chgData name="Mcdaniel, Jeffrey" userId="2d75f309-dd6a-4818-8a4e-342e6add8c05" providerId="ADAL" clId="{660BB222-021A-471F-B52F-1B948595966C}" dt="2022-12-13T21:31:02.362" v="664" actId="478"/>
          <ac:spMkLst>
            <pc:docMk/>
            <pc:sldMk cId="3767955571" sldId="266"/>
            <ac:spMk id="7" creationId="{DB880F6D-9B7C-12F8-B249-595CCB7506CB}"/>
          </ac:spMkLst>
        </pc:spChg>
        <pc:picChg chg="del">
          <ac:chgData name="Mcdaniel, Jeffrey" userId="2d75f309-dd6a-4818-8a4e-342e6add8c05" providerId="ADAL" clId="{660BB222-021A-471F-B52F-1B948595966C}" dt="2022-12-13T21:29:32.841" v="643" actId="478"/>
          <ac:picMkLst>
            <pc:docMk/>
            <pc:sldMk cId="3767955571" sldId="266"/>
            <ac:picMk id="5" creationId="{BBD97E3F-F932-BA95-E244-6CA4440B0490}"/>
          </ac:picMkLst>
        </pc:picChg>
        <pc:picChg chg="mod">
          <ac:chgData name="Mcdaniel, Jeffrey" userId="2d75f309-dd6a-4818-8a4e-342e6add8c05" providerId="ADAL" clId="{660BB222-021A-471F-B52F-1B948595966C}" dt="2022-12-13T23:00:36.821" v="703" actId="14100"/>
          <ac:picMkLst>
            <pc:docMk/>
            <pc:sldMk cId="3767955571" sldId="266"/>
            <ac:picMk id="6" creationId="{FB41641F-F53F-1E95-441D-5720429786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014A5-BEA9-064B-8437-737288D3FD0F}" type="datetimeFigureOut">
              <a:rPr lang="en-US" smtClean="0"/>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A4BAD-54A8-0147-A1BA-9273AEF5E408}" type="slidenum">
              <a:rPr lang="en-US" smtClean="0"/>
              <a:t>‹#›</a:t>
            </a:fld>
            <a:endParaRPr lang="en-US"/>
          </a:p>
        </p:txBody>
      </p:sp>
    </p:spTree>
    <p:extLst>
      <p:ext uri="{BB962C8B-B14F-4D97-AF65-F5344CB8AC3E}">
        <p14:creationId xmlns:p14="http://schemas.microsoft.com/office/powerpoint/2010/main" val="17825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1</a:t>
            </a:fld>
            <a:endParaRPr lang="en-US"/>
          </a:p>
        </p:txBody>
      </p:sp>
    </p:spTree>
    <p:extLst>
      <p:ext uri="{BB962C8B-B14F-4D97-AF65-F5344CB8AC3E}">
        <p14:creationId xmlns:p14="http://schemas.microsoft.com/office/powerpoint/2010/main" val="330586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2</a:t>
            </a:fld>
            <a:endParaRPr lang="en-US"/>
          </a:p>
        </p:txBody>
      </p:sp>
    </p:spTree>
    <p:extLst>
      <p:ext uri="{BB962C8B-B14F-4D97-AF65-F5344CB8AC3E}">
        <p14:creationId xmlns:p14="http://schemas.microsoft.com/office/powerpoint/2010/main" val="316115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4</a:t>
            </a:fld>
            <a:endParaRPr lang="en-US"/>
          </a:p>
        </p:txBody>
      </p:sp>
    </p:spTree>
    <p:extLst>
      <p:ext uri="{BB962C8B-B14F-4D97-AF65-F5344CB8AC3E}">
        <p14:creationId xmlns:p14="http://schemas.microsoft.com/office/powerpoint/2010/main" val="377355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9</a:t>
            </a:fld>
            <a:endParaRPr lang="en-US"/>
          </a:p>
        </p:txBody>
      </p:sp>
    </p:spTree>
    <p:extLst>
      <p:ext uri="{BB962C8B-B14F-4D97-AF65-F5344CB8AC3E}">
        <p14:creationId xmlns:p14="http://schemas.microsoft.com/office/powerpoint/2010/main" val="228216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396F-D26F-4E39-822C-B3F4FA394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3A395-F1D0-4AC2-B383-32C388B19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01131-95E3-4A3B-8C0E-0562A1D2B76E}"/>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5" name="Footer Placeholder 4">
            <a:extLst>
              <a:ext uri="{FF2B5EF4-FFF2-40B4-BE49-F238E27FC236}">
                <a16:creationId xmlns:a16="http://schemas.microsoft.com/office/drawing/2014/main" id="{84DD7063-C95D-4F9A-8C20-0896E945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B3AEB-5DF4-4608-96E8-1004B01C2A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39887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93A7-8E4E-4AA5-A4D9-75EDA49C7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53349-21A3-47A7-9656-FC4681A069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BCA0D-5386-4637-A67C-43638EB98BA0}"/>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5" name="Footer Placeholder 4">
            <a:extLst>
              <a:ext uri="{FF2B5EF4-FFF2-40B4-BE49-F238E27FC236}">
                <a16:creationId xmlns:a16="http://schemas.microsoft.com/office/drawing/2014/main" id="{F083A937-1934-4AC5-94B0-D0A8DD8E5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79209-0C11-4637-B479-DB323B1803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09925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E4B42-8E8D-428E-8DE5-F94DCFF2D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1AA7E-D6E9-41E3-AAEC-4746B961FA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4AFF8-4ECB-4DDB-BE19-BF970CD9B727}"/>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5" name="Footer Placeholder 4">
            <a:extLst>
              <a:ext uri="{FF2B5EF4-FFF2-40B4-BE49-F238E27FC236}">
                <a16:creationId xmlns:a16="http://schemas.microsoft.com/office/drawing/2014/main" id="{C6B0A365-40C2-474D-AE98-A54004C8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57B96-54C6-4DAB-BA90-E3F79FD2661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4661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EC4-6FF9-4AAE-B8CF-3DEB6E719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9AA74-06C4-44DB-B09A-FF26C3D82F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12285-903E-4F09-9461-D7397CA46C31}"/>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5" name="Footer Placeholder 4">
            <a:extLst>
              <a:ext uri="{FF2B5EF4-FFF2-40B4-BE49-F238E27FC236}">
                <a16:creationId xmlns:a16="http://schemas.microsoft.com/office/drawing/2014/main" id="{333A2740-10B1-44A6-8E97-C086A2BE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5B4F6-579A-4DFB-AAB1-6076C73E718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4321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521-4B46-4CF4-8128-142A66776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5DFF7-65DB-4C2A-955F-4BF08A0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E12088-E665-4946-9E09-1617E5F874B9}"/>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5" name="Footer Placeholder 4">
            <a:extLst>
              <a:ext uri="{FF2B5EF4-FFF2-40B4-BE49-F238E27FC236}">
                <a16:creationId xmlns:a16="http://schemas.microsoft.com/office/drawing/2014/main" id="{5EAE6AB3-C0B6-4548-B5D1-2489B290A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AFFC2-65CD-4092-A434-D3AAE87ED950}"/>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37924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D9F6-8DE3-4544-96A6-11B9F8C9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DF86A-5C58-4D57-9308-92918D3C2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BFEA1-3B91-4FB6-A392-423FD8871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DCB97-4B64-4599-8FB8-C9E8E3A9AA66}"/>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6" name="Footer Placeholder 5">
            <a:extLst>
              <a:ext uri="{FF2B5EF4-FFF2-40B4-BE49-F238E27FC236}">
                <a16:creationId xmlns:a16="http://schemas.microsoft.com/office/drawing/2014/main" id="{B338BC15-ED47-4693-8A71-35551CBE2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A6203-550F-47E5-A930-DB475D6DCCA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766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0F2-7D13-4106-B011-B6D08AF9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B24B0-4316-4329-88F5-CC25F1B91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F9D7D-41A5-469A-BD6E-645F4277DE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A6B34-514C-408E-85F4-558545838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59E2B-21AF-4214-9E25-DC25CFAD46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F9D5C-87B6-4829-B163-9616DF5E313F}"/>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8" name="Footer Placeholder 7">
            <a:extLst>
              <a:ext uri="{FF2B5EF4-FFF2-40B4-BE49-F238E27FC236}">
                <a16:creationId xmlns:a16="http://schemas.microsoft.com/office/drawing/2014/main" id="{CD0A134F-AA63-42AA-BD23-663ED85A03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E6122-6F69-4F49-BF6E-85D4909CA17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09712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DA16-2F9A-4150-8C6C-C914A823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A8CF9-C4C4-461B-BF7D-913A80EEFEB4}"/>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4" name="Footer Placeholder 3">
            <a:extLst>
              <a:ext uri="{FF2B5EF4-FFF2-40B4-BE49-F238E27FC236}">
                <a16:creationId xmlns:a16="http://schemas.microsoft.com/office/drawing/2014/main" id="{80B939E5-7AD2-4F94-A435-1A07E8B56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07D69-0F49-4FD3-8536-A4E5134ADE8D}"/>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19117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117C5-0BF9-4287-82E4-B953D3E03F39}"/>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3" name="Footer Placeholder 2">
            <a:extLst>
              <a:ext uri="{FF2B5EF4-FFF2-40B4-BE49-F238E27FC236}">
                <a16:creationId xmlns:a16="http://schemas.microsoft.com/office/drawing/2014/main" id="{66AC9BBE-32D3-4E3C-90E5-73EDCEFB8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47231-4738-4E90-A78F-B35CAD50F65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0146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9BA8-D873-4409-B755-95FFB40C1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32294-65C4-4A0C-AFA5-38509D6E1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45D46-E7A5-4779-AF54-A40A63BD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8A80B-0658-4A29-8B3B-349F01C7622F}"/>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6" name="Footer Placeholder 5">
            <a:extLst>
              <a:ext uri="{FF2B5EF4-FFF2-40B4-BE49-F238E27FC236}">
                <a16:creationId xmlns:a16="http://schemas.microsoft.com/office/drawing/2014/main" id="{E7AFBC5F-3036-4F38-A0E3-9234CEBB2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C43E5-2DA5-4C73-A085-B845A2FC9BCA}"/>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820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B66F-AFE8-43F5-9376-1B8127D48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18905-E9C6-4716-B42A-9E26C066F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02CEC-4190-43D0-8272-85CC3D7C5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3FA14-110A-4F71-93B3-12752911FC16}"/>
              </a:ext>
            </a:extLst>
          </p:cNvPr>
          <p:cNvSpPr>
            <a:spLocks noGrp="1"/>
          </p:cNvSpPr>
          <p:nvPr>
            <p:ph type="dt" sz="half" idx="10"/>
          </p:nvPr>
        </p:nvSpPr>
        <p:spPr/>
        <p:txBody>
          <a:bodyPr/>
          <a:lstStyle/>
          <a:p>
            <a:fld id="{301C92A6-1F9D-594D-8919-A69E866C0D5A}" type="datetimeFigureOut">
              <a:rPr lang="en-US" smtClean="0"/>
              <a:t>12/16/2022</a:t>
            </a:fld>
            <a:endParaRPr lang="en-US"/>
          </a:p>
        </p:txBody>
      </p:sp>
      <p:sp>
        <p:nvSpPr>
          <p:cNvPr id="6" name="Footer Placeholder 5">
            <a:extLst>
              <a:ext uri="{FF2B5EF4-FFF2-40B4-BE49-F238E27FC236}">
                <a16:creationId xmlns:a16="http://schemas.microsoft.com/office/drawing/2014/main" id="{4A6DC643-C79A-4619-923E-3A1D4F5BF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C21C-2DE3-4EE1-8646-5C86EDC43CE5}"/>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365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665E-420D-4C31-AD26-C8E4C85E9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66F25-2D7E-4FAC-83A5-218CD2F74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6110B-96D6-4CEC-8DE1-6623FDDB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92A6-1F9D-594D-8919-A69E866C0D5A}" type="datetimeFigureOut">
              <a:rPr lang="en-US" smtClean="0"/>
              <a:t>12/16/2022</a:t>
            </a:fld>
            <a:endParaRPr lang="en-US"/>
          </a:p>
        </p:txBody>
      </p:sp>
      <p:sp>
        <p:nvSpPr>
          <p:cNvPr id="5" name="Footer Placeholder 4">
            <a:extLst>
              <a:ext uri="{FF2B5EF4-FFF2-40B4-BE49-F238E27FC236}">
                <a16:creationId xmlns:a16="http://schemas.microsoft.com/office/drawing/2014/main" id="{ED3B8367-EBA7-4024-9728-D65BDDC76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370C3-C530-468D-B309-C83B14A5F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70843-8890-BF4E-B260-F619B060E5E5}" type="slidenum">
              <a:rPr lang="en-US" smtClean="0"/>
              <a:t>‹#›</a:t>
            </a:fld>
            <a:endParaRPr lang="en-US"/>
          </a:p>
        </p:txBody>
      </p:sp>
    </p:spTree>
    <p:extLst>
      <p:ext uri="{BB962C8B-B14F-4D97-AF65-F5344CB8AC3E}">
        <p14:creationId xmlns:p14="http://schemas.microsoft.com/office/powerpoint/2010/main" val="3046311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89dLNzEhIz4?feature=oembed" TargetMode="Externa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23B4D6-80AA-4565-8BEF-E75F27F0DE27}"/>
              </a:ext>
            </a:extLst>
          </p:cNvPr>
          <p:cNvSpPr>
            <a:spLocks noGrp="1"/>
          </p:cNvSpPr>
          <p:nvPr>
            <p:ph type="ctrTitle"/>
          </p:nvPr>
        </p:nvSpPr>
        <p:spPr/>
        <p:txBody>
          <a:bodyPr/>
          <a:lstStyle/>
          <a:p>
            <a:r>
              <a:rPr lang="en-US" b="1" dirty="0">
                <a:solidFill>
                  <a:srgbClr val="029DB2"/>
                </a:solidFill>
                <a:latin typeface="+mn-lt"/>
              </a:rPr>
              <a:t>Life Doesn’t Frighten Me</a:t>
            </a:r>
          </a:p>
        </p:txBody>
      </p:sp>
      <p:sp>
        <p:nvSpPr>
          <p:cNvPr id="8" name="Subtitle 7">
            <a:extLst>
              <a:ext uri="{FF2B5EF4-FFF2-40B4-BE49-F238E27FC236}">
                <a16:creationId xmlns:a16="http://schemas.microsoft.com/office/drawing/2014/main" id="{BD44A76A-5D80-4FA4-A911-0C15140558CE}"/>
              </a:ext>
            </a:extLst>
          </p:cNvPr>
          <p:cNvSpPr>
            <a:spLocks noGrp="1"/>
          </p:cNvSpPr>
          <p:nvPr>
            <p:ph type="subTitle" idx="1"/>
          </p:nvPr>
        </p:nvSpPr>
        <p:spPr>
          <a:xfrm>
            <a:off x="1524000" y="3526589"/>
            <a:ext cx="9144000" cy="2018177"/>
          </a:xfrm>
        </p:spPr>
        <p:txBody>
          <a:bodyPr>
            <a:normAutofit/>
          </a:bodyPr>
          <a:lstStyle/>
          <a:p>
            <a:pPr>
              <a:lnSpc>
                <a:spcPct val="100000"/>
              </a:lnSpc>
            </a:pPr>
            <a:r>
              <a:rPr lang="en-US" dirty="0"/>
              <a:t>Original Artwork by Rowlett Middle Academy</a:t>
            </a:r>
          </a:p>
          <a:p>
            <a:pPr>
              <a:lnSpc>
                <a:spcPct val="100000"/>
              </a:lnSpc>
            </a:pPr>
            <a:r>
              <a:rPr lang="en-US" dirty="0"/>
              <a:t>Poem by Maya Angelou</a:t>
            </a:r>
          </a:p>
          <a:p>
            <a:pPr>
              <a:lnSpc>
                <a:spcPct val="100000"/>
              </a:lnSpc>
            </a:pPr>
            <a:endParaRPr lang="en-US" dirty="0"/>
          </a:p>
          <a:p>
            <a:pPr>
              <a:lnSpc>
                <a:spcPct val="100000"/>
              </a:lnSpc>
            </a:pPr>
            <a:r>
              <a:rPr lang="en-US" dirty="0"/>
              <a:t>Lesson Created by Jeff McDaniel </a:t>
            </a:r>
          </a:p>
        </p:txBody>
      </p:sp>
    </p:spTree>
    <p:extLst>
      <p:ext uri="{BB962C8B-B14F-4D97-AF65-F5344CB8AC3E}">
        <p14:creationId xmlns:p14="http://schemas.microsoft.com/office/powerpoint/2010/main" val="344894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318939" y="179451"/>
            <a:ext cx="9037320" cy="931660"/>
          </a:xfrm>
        </p:spPr>
        <p:txBody>
          <a:bodyPr/>
          <a:lstStyle/>
          <a:p>
            <a:r>
              <a:rPr lang="en-US" b="1" dirty="0">
                <a:solidFill>
                  <a:srgbClr val="029DB2"/>
                </a:solidFill>
                <a:latin typeface="+mn-lt"/>
              </a:rPr>
              <a:t>Life Doesn’t Frighten Me</a:t>
            </a:r>
          </a:p>
        </p:txBody>
      </p:sp>
      <p:sp>
        <p:nvSpPr>
          <p:cNvPr id="4" name="Title 1">
            <a:extLst>
              <a:ext uri="{FF2B5EF4-FFF2-40B4-BE49-F238E27FC236}">
                <a16:creationId xmlns:a16="http://schemas.microsoft.com/office/drawing/2014/main" id="{5BEAC65F-30C3-7069-5FB9-A8DAB69EF6C4}"/>
              </a:ext>
            </a:extLst>
          </p:cNvPr>
          <p:cNvSpPr txBox="1">
            <a:spLocks/>
          </p:cNvSpPr>
          <p:nvPr/>
        </p:nvSpPr>
        <p:spPr>
          <a:xfrm>
            <a:off x="318939" y="673342"/>
            <a:ext cx="9037320" cy="931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By: Rowlett Middle Academy 8</a:t>
            </a:r>
            <a:r>
              <a:rPr lang="en-US" sz="3000" b="1" baseline="30000" dirty="0"/>
              <a:t>th</a:t>
            </a:r>
            <a:r>
              <a:rPr lang="en-US" sz="3000" b="1" dirty="0"/>
              <a:t> Grade Visual Arts</a:t>
            </a:r>
          </a:p>
        </p:txBody>
      </p:sp>
      <p:sp>
        <p:nvSpPr>
          <p:cNvPr id="5" name="Content Placeholder 2">
            <a:extLst>
              <a:ext uri="{FF2B5EF4-FFF2-40B4-BE49-F238E27FC236}">
                <a16:creationId xmlns:a16="http://schemas.microsoft.com/office/drawing/2014/main" id="{74BA2C5B-E62F-B965-2B34-4954B10FBF6E}"/>
              </a:ext>
            </a:extLst>
          </p:cNvPr>
          <p:cNvSpPr>
            <a:spLocks noGrp="1"/>
          </p:cNvSpPr>
          <p:nvPr>
            <p:ph sz="half" idx="1"/>
          </p:nvPr>
        </p:nvSpPr>
        <p:spPr>
          <a:xfrm>
            <a:off x="7927979" y="946741"/>
            <a:ext cx="3983182" cy="4964518"/>
          </a:xfrm>
        </p:spPr>
        <p:txBody>
          <a:bodyPr>
            <a:normAutofit/>
          </a:bodyPr>
          <a:lstStyle/>
          <a:p>
            <a:pPr marL="0" indent="0">
              <a:buNone/>
            </a:pPr>
            <a:endParaRPr lang="en-US" sz="4000" dirty="0">
              <a:effectLst/>
              <a:ea typeface="Calibri" panose="020F0502020204030204" pitchFamily="34" charset="0"/>
            </a:endParaRPr>
          </a:p>
          <a:p>
            <a:pPr marL="0" indent="0" algn="ctr">
              <a:buNone/>
            </a:pPr>
            <a:r>
              <a:rPr lang="en-US" sz="4000" dirty="0">
                <a:effectLst/>
                <a:ea typeface="Calibri" panose="020F0502020204030204" pitchFamily="34" charset="0"/>
              </a:rPr>
              <a:t>“Always remember you are braver than you think and stronger than you believe.”</a:t>
            </a:r>
            <a:endParaRPr lang="en-US" sz="4000" dirty="0"/>
          </a:p>
        </p:txBody>
      </p:sp>
      <p:pic>
        <p:nvPicPr>
          <p:cNvPr id="3" name="Content Placeholder 3">
            <a:extLst>
              <a:ext uri="{FF2B5EF4-FFF2-40B4-BE49-F238E27FC236}">
                <a16:creationId xmlns:a16="http://schemas.microsoft.com/office/drawing/2014/main" id="{7C80CB01-D809-33AB-DA60-FC63DB8C8D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7" y="1396820"/>
            <a:ext cx="7815792" cy="5175430"/>
          </a:xfrm>
          <a:prstGeom prst="rect">
            <a:avLst/>
          </a:prstGeom>
          <a:ln>
            <a:noFill/>
          </a:ln>
          <a:effectLst>
            <a:softEdge rad="112500"/>
          </a:effectLst>
        </p:spPr>
      </p:pic>
      <p:sp>
        <p:nvSpPr>
          <p:cNvPr id="7" name="TextBox 6">
            <a:extLst>
              <a:ext uri="{FF2B5EF4-FFF2-40B4-BE49-F238E27FC236}">
                <a16:creationId xmlns:a16="http://schemas.microsoft.com/office/drawing/2014/main" id="{8C2E61AF-7515-0CE4-85E8-A31118D3F0CD}"/>
              </a:ext>
            </a:extLst>
          </p:cNvPr>
          <p:cNvSpPr txBox="1"/>
          <p:nvPr/>
        </p:nvSpPr>
        <p:spPr>
          <a:xfrm>
            <a:off x="8110772" y="5208880"/>
            <a:ext cx="3617595" cy="1200329"/>
          </a:xfrm>
          <a:prstGeom prst="rect">
            <a:avLst/>
          </a:prstGeom>
          <a:noFill/>
        </p:spPr>
        <p:txBody>
          <a:bodyPr wrap="square">
            <a:spAutoFit/>
          </a:bodyPr>
          <a:lstStyle/>
          <a:p>
            <a:pPr algn="ctr"/>
            <a:r>
              <a:rPr lang="en-US" b="0" i="1" dirty="0">
                <a:solidFill>
                  <a:srgbClr val="000000"/>
                </a:solidFill>
                <a:effectLst/>
                <a:latin typeface="proxima-nova"/>
              </a:rPr>
              <a:t>quote by: </a:t>
            </a:r>
            <a:r>
              <a:rPr lang="en-US" b="1" i="1" dirty="0">
                <a:solidFill>
                  <a:srgbClr val="000000"/>
                </a:solidFill>
                <a:effectLst/>
                <a:latin typeface="proxima-nova"/>
              </a:rPr>
              <a:t>Hartley Livesey</a:t>
            </a:r>
            <a:r>
              <a:rPr lang="en-US" b="0" i="1" dirty="0">
                <a:solidFill>
                  <a:srgbClr val="000000"/>
                </a:solidFill>
                <a:effectLst/>
                <a:latin typeface="proxima-nova"/>
              </a:rPr>
              <a:t>, </a:t>
            </a:r>
            <a:br>
              <a:rPr lang="en-US" b="0" i="1" dirty="0">
                <a:solidFill>
                  <a:srgbClr val="000000"/>
                </a:solidFill>
                <a:effectLst/>
                <a:latin typeface="proxima-nova"/>
              </a:rPr>
            </a:br>
            <a:r>
              <a:rPr lang="en-US" b="0" i="1" dirty="0">
                <a:solidFill>
                  <a:srgbClr val="000000"/>
                </a:solidFill>
                <a:effectLst/>
                <a:latin typeface="proxima-nova"/>
              </a:rPr>
              <a:t>5th Grade, The Out-of-Door Academy, Sarasota, Florida</a:t>
            </a:r>
            <a:br>
              <a:rPr lang="en-US" dirty="0"/>
            </a:br>
            <a:r>
              <a:rPr lang="en-US" b="0" i="1" dirty="0">
                <a:solidFill>
                  <a:srgbClr val="000000"/>
                </a:solidFill>
                <a:effectLst/>
                <a:latin typeface="proxima-nova"/>
              </a:rPr>
              <a:t>Teacher: Mrs. Gulacsy</a:t>
            </a:r>
            <a:endParaRPr lang="en-US" dirty="0"/>
          </a:p>
        </p:txBody>
      </p:sp>
    </p:spTree>
    <p:extLst>
      <p:ext uri="{BB962C8B-B14F-4D97-AF65-F5344CB8AC3E}">
        <p14:creationId xmlns:p14="http://schemas.microsoft.com/office/powerpoint/2010/main" val="371461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298610" y="189571"/>
            <a:ext cx="8937567" cy="1325563"/>
          </a:xfrm>
        </p:spPr>
        <p:txBody>
          <a:bodyPr>
            <a:normAutofit/>
          </a:bodyPr>
          <a:lstStyle/>
          <a:p>
            <a:r>
              <a:rPr lang="en-US" b="1" dirty="0">
                <a:solidFill>
                  <a:srgbClr val="029DB2"/>
                </a:solidFill>
                <a:latin typeface="+mn-lt"/>
              </a:rPr>
              <a:t>Life Doesn’t Frighten Me (artwork)</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101470" y="1628805"/>
            <a:ext cx="9188320" cy="4679609"/>
          </a:xfrm>
        </p:spPr>
        <p:txBody>
          <a:bodyPr>
            <a:normAutofit/>
          </a:bodyPr>
          <a:lstStyle/>
          <a:p>
            <a:pPr marL="971550" lvl="1" indent="-514350">
              <a:lnSpc>
                <a:spcPct val="107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are your initial reactions?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mood (emotion) does the piece portray?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change does the </a:t>
            </a: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dirty="0">
                <a:effectLst/>
                <a:latin typeface="Calibri" panose="020F0502020204030204" pitchFamily="34" charset="0"/>
                <a:ea typeface="Calibri" panose="020F0502020204030204" pitchFamily="34" charset="0"/>
                <a:cs typeface="Calibri" panose="020F0502020204030204" pitchFamily="34" charset="0"/>
              </a:rPr>
              <a:t>character experience </a:t>
            </a: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dirty="0">
                <a:effectLst/>
                <a:latin typeface="Calibri" panose="020F0502020204030204" pitchFamily="34" charset="0"/>
                <a:ea typeface="Calibri" panose="020F0502020204030204" pitchFamily="34" charset="0"/>
                <a:cs typeface="Calibri" panose="020F0502020204030204" pitchFamily="34" charset="0"/>
              </a:rPr>
              <a:t>throughout the piece?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How does the tone of </a:t>
            </a: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dirty="0">
                <a:effectLst/>
                <a:latin typeface="Calibri" panose="020F0502020204030204" pitchFamily="34" charset="0"/>
                <a:ea typeface="Calibri" panose="020F0502020204030204" pitchFamily="34" charset="0"/>
                <a:cs typeface="Calibri" panose="020F0502020204030204" pitchFamily="34" charset="0"/>
              </a:rPr>
              <a:t>the colors impact the </a:t>
            </a: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dirty="0">
                <a:effectLst/>
                <a:latin typeface="Calibri" panose="020F0502020204030204" pitchFamily="34" charset="0"/>
                <a:ea typeface="Calibri" panose="020F0502020204030204" pitchFamily="34" charset="0"/>
                <a:cs typeface="Calibri" panose="020F0502020204030204" pitchFamily="34" charset="0"/>
              </a:rPr>
              <a:t>viewer’s understanding?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5AE2B31D-6522-45CE-B50A-7B320D835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9140" y="2684657"/>
            <a:ext cx="6182280" cy="4093757"/>
          </a:xfrm>
          <a:prstGeom prst="rect">
            <a:avLst/>
          </a:prstGeom>
          <a:ln>
            <a:noFill/>
          </a:ln>
          <a:effectLst>
            <a:softEdge rad="112500"/>
          </a:effectLst>
        </p:spPr>
      </p:pic>
      <p:sp>
        <p:nvSpPr>
          <p:cNvPr id="6" name="TextBox 5">
            <a:extLst>
              <a:ext uri="{FF2B5EF4-FFF2-40B4-BE49-F238E27FC236}">
                <a16:creationId xmlns:a16="http://schemas.microsoft.com/office/drawing/2014/main" id="{61BFCFB5-F37E-29D4-0ABA-1662A4DED9B1}"/>
              </a:ext>
            </a:extLst>
          </p:cNvPr>
          <p:cNvSpPr txBox="1"/>
          <p:nvPr/>
        </p:nvSpPr>
        <p:spPr>
          <a:xfrm>
            <a:off x="298610" y="1158805"/>
            <a:ext cx="10172700" cy="470000"/>
          </a:xfrm>
          <a:prstGeom prst="rect">
            <a:avLst/>
          </a:prstGeom>
          <a:noFill/>
        </p:spPr>
        <p:txBody>
          <a:bodyPr wrap="square">
            <a:spAutoFit/>
          </a:bodyPr>
          <a:lstStyle/>
          <a:p>
            <a:pPr marL="0" lvl="1">
              <a:lnSpc>
                <a:spcPct val="107000"/>
              </a:lnSpc>
              <a:spcBef>
                <a:spcPts val="0"/>
              </a:spcBef>
              <a:buNone/>
            </a:pPr>
            <a:r>
              <a:rPr lang="en-US" sz="2400" dirty="0">
                <a:effectLst/>
                <a:latin typeface="Calibri" panose="020F0502020204030204" pitchFamily="34" charset="0"/>
                <a:ea typeface="Calibri" panose="020F0502020204030204" pitchFamily="34" charset="0"/>
                <a:cs typeface="Calibri" panose="020F0502020204030204" pitchFamily="34" charset="0"/>
              </a:rPr>
              <a:t>Think-Pair-Share the following discussion questions in small groups or as a class.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06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5760720" y="1740942"/>
            <a:ext cx="6431280" cy="4785588"/>
          </a:xfrm>
        </p:spPr>
        <p:txBody>
          <a:bodyPr>
            <a:normAutofit/>
          </a:bodyPr>
          <a:lstStyle/>
          <a:p>
            <a:pPr marL="742950" marR="0" lvl="1" indent="-285750">
              <a:spcBef>
                <a:spcPts val="0"/>
              </a:spcBef>
              <a:spcAft>
                <a:spcPts val="0"/>
              </a:spcAft>
              <a:buFont typeface="+mj-lt"/>
              <a:buAutoNum type="alphaLcPeriod"/>
            </a:pPr>
            <a:r>
              <a:rPr lang="en-US" sz="3500" dirty="0">
                <a:effectLst/>
                <a:latin typeface="Calibri" panose="020F0502020204030204" pitchFamily="34" charset="0"/>
                <a:ea typeface="Times New Roman" panose="02020603050405020304" pitchFamily="18" charset="0"/>
              </a:rPr>
              <a:t>What are the stages of fear represented in the artwork? </a:t>
            </a:r>
            <a:endParaRPr lang="en-US" sz="35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3500" dirty="0">
                <a:effectLst/>
                <a:latin typeface="Calibri" panose="020F0502020204030204" pitchFamily="34" charset="0"/>
                <a:ea typeface="Times New Roman" panose="02020603050405020304" pitchFamily="18" charset="0"/>
              </a:rPr>
              <a:t>How does the character progress through these stages?</a:t>
            </a:r>
            <a:endParaRPr lang="en-US" sz="35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3500" dirty="0">
                <a:effectLst/>
                <a:latin typeface="Calibri" panose="020F0502020204030204" pitchFamily="34" charset="0"/>
                <a:ea typeface="Times New Roman" panose="02020603050405020304" pitchFamily="18" charset="0"/>
              </a:rPr>
              <a:t>Think of a time when you felt like this character. How was your journey </a:t>
            </a:r>
            <a:br>
              <a:rPr lang="en-US" sz="3500" dirty="0">
                <a:effectLst/>
                <a:latin typeface="Calibri" panose="020F0502020204030204" pitchFamily="34" charset="0"/>
                <a:ea typeface="Times New Roman" panose="02020603050405020304" pitchFamily="18" charset="0"/>
              </a:rPr>
            </a:br>
            <a:r>
              <a:rPr lang="en-US" sz="3500" dirty="0">
                <a:effectLst/>
                <a:latin typeface="Calibri" panose="020F0502020204030204" pitchFamily="34" charset="0"/>
                <a:ea typeface="Times New Roman" panose="02020603050405020304" pitchFamily="18" charset="0"/>
              </a:rPr>
              <a:t>similar or different?</a:t>
            </a:r>
            <a:endParaRPr lang="en-US" sz="3500" dirty="0">
              <a:effectLst/>
              <a:latin typeface="Times New Roman" panose="02020603050405020304" pitchFamily="18" charset="0"/>
              <a:ea typeface="Times New Roman" panose="02020603050405020304" pitchFamily="18" charset="0"/>
            </a:endParaRPr>
          </a:p>
          <a:p>
            <a:endParaRPr lang="en-US" sz="5400" dirty="0"/>
          </a:p>
        </p:txBody>
      </p:sp>
      <p:pic>
        <p:nvPicPr>
          <p:cNvPr id="6" name="Content Placeholder 3">
            <a:extLst>
              <a:ext uri="{FF2B5EF4-FFF2-40B4-BE49-F238E27FC236}">
                <a16:creationId xmlns:a16="http://schemas.microsoft.com/office/drawing/2014/main" id="{FB41641F-F53F-1E95-441D-5720429786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610" y="1740942"/>
            <a:ext cx="5975174" cy="3956617"/>
          </a:xfrm>
          <a:prstGeom prst="rect">
            <a:avLst/>
          </a:prstGeom>
          <a:ln>
            <a:noFill/>
          </a:ln>
          <a:effectLst>
            <a:softEdge rad="112500"/>
          </a:effectLst>
        </p:spPr>
      </p:pic>
      <p:sp>
        <p:nvSpPr>
          <p:cNvPr id="9" name="Title 1">
            <a:extLst>
              <a:ext uri="{FF2B5EF4-FFF2-40B4-BE49-F238E27FC236}">
                <a16:creationId xmlns:a16="http://schemas.microsoft.com/office/drawing/2014/main" id="{6270BBA1-C88E-27CC-0FEA-E9C790A71A3B}"/>
              </a:ext>
            </a:extLst>
          </p:cNvPr>
          <p:cNvSpPr>
            <a:spLocks noGrp="1"/>
          </p:cNvSpPr>
          <p:nvPr>
            <p:ph type="title"/>
          </p:nvPr>
        </p:nvSpPr>
        <p:spPr>
          <a:xfrm>
            <a:off x="298610" y="189571"/>
            <a:ext cx="8937567" cy="1325563"/>
          </a:xfrm>
        </p:spPr>
        <p:txBody>
          <a:bodyPr>
            <a:normAutofit/>
          </a:bodyPr>
          <a:lstStyle/>
          <a:p>
            <a:r>
              <a:rPr lang="en-US" b="1" dirty="0">
                <a:solidFill>
                  <a:srgbClr val="029DB2"/>
                </a:solidFill>
                <a:latin typeface="+mn-lt"/>
              </a:rPr>
              <a:t>Life Doesn’t Frighten Me (artwork)</a:t>
            </a:r>
          </a:p>
        </p:txBody>
      </p:sp>
      <p:sp>
        <p:nvSpPr>
          <p:cNvPr id="10" name="TextBox 9">
            <a:extLst>
              <a:ext uri="{FF2B5EF4-FFF2-40B4-BE49-F238E27FC236}">
                <a16:creationId xmlns:a16="http://schemas.microsoft.com/office/drawing/2014/main" id="{03A9FCAC-CCBE-915D-7639-D59E086ADA83}"/>
              </a:ext>
            </a:extLst>
          </p:cNvPr>
          <p:cNvSpPr txBox="1"/>
          <p:nvPr/>
        </p:nvSpPr>
        <p:spPr>
          <a:xfrm>
            <a:off x="298610" y="1158805"/>
            <a:ext cx="10457020" cy="470000"/>
          </a:xfrm>
          <a:prstGeom prst="rect">
            <a:avLst/>
          </a:prstGeom>
          <a:noFill/>
        </p:spPr>
        <p:txBody>
          <a:bodyPr wrap="square">
            <a:spAutoFit/>
          </a:bodyPr>
          <a:lstStyle/>
          <a:p>
            <a:pPr marL="0" lvl="1">
              <a:lnSpc>
                <a:spcPct val="107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Consider the impact that fear might have had on this character in the artwork.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95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701040" y="410210"/>
            <a:ext cx="8937567" cy="1325563"/>
          </a:xfrm>
        </p:spPr>
        <p:txBody>
          <a:bodyPr>
            <a:normAutofit/>
          </a:bodyPr>
          <a:lstStyle/>
          <a:p>
            <a:r>
              <a:rPr lang="en-US" b="1" dirty="0">
                <a:solidFill>
                  <a:srgbClr val="029DB2"/>
                </a:solidFill>
                <a:latin typeface="+mn-lt"/>
              </a:rPr>
              <a:t>Life Doesn’t Frighten Me (poem)</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701040" y="1494155"/>
            <a:ext cx="10502900" cy="4351338"/>
          </a:xfrm>
        </p:spPr>
        <p:txBody>
          <a:bodyPr>
            <a:normAutofit lnSpcReduction="10000"/>
          </a:bodyPr>
          <a:lstStyle/>
          <a:p>
            <a:pPr marL="0" lvl="1" indent="0">
              <a:lnSpc>
                <a:spcPct val="107000"/>
              </a:lnSpc>
              <a:spcBef>
                <a:spcPts val="0"/>
              </a:spcBef>
              <a:buNone/>
            </a:pPr>
            <a:r>
              <a:rPr lang="en-US" sz="3600" dirty="0">
                <a:effectLst/>
                <a:latin typeface="Calibri" panose="020F0502020204030204" pitchFamily="34" charset="0"/>
                <a:ea typeface="Calibri" panose="020F0502020204030204" pitchFamily="34" charset="0"/>
                <a:cs typeface="Calibri" panose="020F0502020204030204" pitchFamily="34" charset="0"/>
              </a:rPr>
              <a:t>Look at the poem “Life Doesn’t Frighten Me” by Maya Angelou. Do the following:</a:t>
            </a:r>
          </a:p>
          <a:p>
            <a:pPr marL="0" lvl="1" indent="0">
              <a:lnSpc>
                <a:spcPct val="107000"/>
              </a:lnSpc>
              <a:spcBef>
                <a:spcPts val="0"/>
              </a:spcBef>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657350" lvl="2" indent="-742950">
              <a:lnSpc>
                <a:spcPct val="107000"/>
              </a:lnSpc>
              <a:spcBef>
                <a:spcPts val="0"/>
              </a:spcBef>
              <a:buFont typeface="+mj-lt"/>
              <a:buAutoNum type="alphaLcPeriod"/>
            </a:pPr>
            <a:r>
              <a:rPr lang="en-US" sz="3600" dirty="0">
                <a:effectLst/>
                <a:latin typeface="Calibri" panose="020F0502020204030204" pitchFamily="34" charset="0"/>
                <a:ea typeface="Calibri" panose="020F0502020204030204" pitchFamily="34" charset="0"/>
                <a:cs typeface="Calibri" panose="020F0502020204030204" pitchFamily="34" charset="0"/>
              </a:rPr>
              <a:t>Number each line of the poem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657350" lvl="2" indent="-742950">
              <a:lnSpc>
                <a:spcPct val="107000"/>
              </a:lnSpc>
              <a:spcBef>
                <a:spcPts val="0"/>
              </a:spcBef>
              <a:buFont typeface="+mj-lt"/>
              <a:buAutoNum type="alphaLcPeriod"/>
            </a:pPr>
            <a:r>
              <a:rPr lang="en-US" sz="3600" dirty="0">
                <a:effectLst/>
                <a:latin typeface="Calibri" panose="020F0502020204030204" pitchFamily="34" charset="0"/>
                <a:ea typeface="Calibri" panose="020F0502020204030204" pitchFamily="34" charset="0"/>
                <a:cs typeface="Calibri" panose="020F0502020204030204" pitchFamily="34" charset="0"/>
              </a:rPr>
              <a:t>Number each stanza with a Roman numeral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657350" lvl="2" indent="-742950">
              <a:lnSpc>
                <a:spcPct val="107000"/>
              </a:lnSpc>
              <a:spcBef>
                <a:spcPts val="0"/>
              </a:spcBef>
              <a:buFont typeface="+mj-lt"/>
              <a:buAutoNum type="alphaLcPeriod"/>
            </a:pPr>
            <a:r>
              <a:rPr lang="en-US" sz="3600" dirty="0">
                <a:effectLst/>
                <a:latin typeface="Calibri" panose="020F0502020204030204" pitchFamily="34" charset="0"/>
                <a:ea typeface="Calibri" panose="020F0502020204030204" pitchFamily="34" charset="0"/>
                <a:cs typeface="Calibri" panose="020F0502020204030204" pitchFamily="34" charset="0"/>
              </a:rPr>
              <a:t>Read the poem silently, circling any unknown vocabulary terms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657350" lvl="2" indent="-742950">
              <a:lnSpc>
                <a:spcPct val="107000"/>
              </a:lnSpc>
              <a:spcBef>
                <a:spcPts val="0"/>
              </a:spcBef>
              <a:buFont typeface="+mj-lt"/>
              <a:buAutoNum type="alphaLcPeriod"/>
            </a:pPr>
            <a:r>
              <a:rPr lang="en-US" sz="3600" dirty="0">
                <a:effectLst/>
                <a:latin typeface="Calibri" panose="020F0502020204030204" pitchFamily="34" charset="0"/>
                <a:ea typeface="Calibri" panose="020F0502020204030204" pitchFamily="34" charset="0"/>
                <a:cs typeface="Calibri" panose="020F0502020204030204" pitchFamily="34" charset="0"/>
              </a:rPr>
              <a:t>Underline the repetition within the poem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53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838200" y="1594624"/>
            <a:ext cx="10502900" cy="4898251"/>
          </a:xfrm>
        </p:spPr>
        <p:txBody>
          <a:bodyPr>
            <a:normAutofit/>
          </a:bodyPr>
          <a:lstStyle/>
          <a:p>
            <a:pPr marL="0" lvl="1" indent="0">
              <a:lnSpc>
                <a:spcPct val="107000"/>
              </a:lnSpc>
              <a:spcBef>
                <a:spcPts val="0"/>
              </a:spcBef>
              <a:buNone/>
            </a:pPr>
            <a:r>
              <a:rPr lang="en-US" sz="3200" dirty="0">
                <a:effectLst/>
                <a:latin typeface="Calibri" panose="020F0502020204030204" pitchFamily="34" charset="0"/>
                <a:ea typeface="Calibri" panose="020F0502020204030204" pitchFamily="34" charset="0"/>
                <a:cs typeface="Calibri" panose="020F0502020204030204" pitchFamily="34" charset="0"/>
              </a:rPr>
              <a:t>Think-Pair-Share the following discussion questions in small groups or as a class (Consider using the jigsaw method):</a:t>
            </a:r>
            <a:br>
              <a:rPr lang="en-US" sz="3200" dirty="0">
                <a:effectLst/>
                <a:latin typeface="Calibri" panose="020F0502020204030204" pitchFamily="34" charset="0"/>
                <a:ea typeface="Calibri" panose="020F0502020204030204" pitchFamily="34" charset="0"/>
                <a:cs typeface="Calibri" panose="020F0502020204030204" pitchFamily="34" charset="0"/>
              </a:rPr>
            </a:b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lvl="2" indent="-514350">
              <a:lnSpc>
                <a:spcPct val="107000"/>
              </a:lnSpc>
              <a:spcBef>
                <a:spcPts val="0"/>
              </a:spcBef>
              <a:spcAft>
                <a:spcPts val="0"/>
              </a:spcAft>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How old do you estimate the speaker to be?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lvl="2" indent="-514350">
              <a:lnSpc>
                <a:spcPct val="107000"/>
              </a:lnSpc>
              <a:spcBef>
                <a:spcPts val="0"/>
              </a:spcBef>
              <a:spcAft>
                <a:spcPts val="0"/>
              </a:spcAft>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are the speaker’s fears?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lvl="2" indent="-514350">
              <a:lnSpc>
                <a:spcPct val="107000"/>
              </a:lnSpc>
              <a:spcBef>
                <a:spcPts val="0"/>
              </a:spcBef>
              <a:spcAft>
                <a:spcPts val="0"/>
              </a:spcAft>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effect does the repetition have on the poem?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lvl="2" indent="-514350">
              <a:lnSpc>
                <a:spcPct val="107000"/>
              </a:lnSpc>
              <a:spcBef>
                <a:spcPts val="0"/>
              </a:spcBef>
              <a:spcAft>
                <a:spcPts val="0"/>
              </a:spcAft>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is the overall mood (emotion) within the poem?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lvl="2" indent="-514350">
              <a:lnSpc>
                <a:spcPct val="107000"/>
              </a:lnSpc>
              <a:spcBef>
                <a:spcPts val="0"/>
              </a:spcBef>
              <a:spcAft>
                <a:spcPts val="0"/>
              </a:spcAft>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How does the poem demonstrate the speaker’s determination to overcome life’s obstacles?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30D84F2F-9549-BAD3-4EDA-8C46B436388E}"/>
              </a:ext>
            </a:extLst>
          </p:cNvPr>
          <p:cNvSpPr txBox="1">
            <a:spLocks/>
          </p:cNvSpPr>
          <p:nvPr/>
        </p:nvSpPr>
        <p:spPr>
          <a:xfrm>
            <a:off x="701040" y="410210"/>
            <a:ext cx="89375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29DB2"/>
                </a:solidFill>
                <a:latin typeface="+mn-lt"/>
              </a:rPr>
              <a:t>Life Doesn’t Frighten Me (poem)</a:t>
            </a:r>
            <a:endParaRPr lang="en-US" b="1" dirty="0">
              <a:solidFill>
                <a:srgbClr val="029DB2"/>
              </a:solidFill>
              <a:latin typeface="+mn-lt"/>
            </a:endParaRPr>
          </a:p>
        </p:txBody>
      </p:sp>
    </p:spTree>
    <p:extLst>
      <p:ext uri="{BB962C8B-B14F-4D97-AF65-F5344CB8AC3E}">
        <p14:creationId xmlns:p14="http://schemas.microsoft.com/office/powerpoint/2010/main" val="198890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345895" y="68952"/>
            <a:ext cx="8937567" cy="1325563"/>
          </a:xfrm>
        </p:spPr>
        <p:txBody>
          <a:bodyPr/>
          <a:lstStyle/>
          <a:p>
            <a:r>
              <a:rPr lang="en-US" b="1" dirty="0">
                <a:solidFill>
                  <a:srgbClr val="029DB2"/>
                </a:solidFill>
                <a:latin typeface="+mn-lt"/>
              </a:rPr>
              <a:t>Life Doesn’t Frighten Me Recording</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422095" y="2129485"/>
            <a:ext cx="5338625" cy="1459536"/>
          </a:xfrm>
        </p:spPr>
        <p:txBody>
          <a:bodyPr>
            <a:normAutofit lnSpcReduction="10000"/>
          </a:bodyPr>
          <a:lstStyle/>
          <a:p>
            <a:pPr marL="0" lvl="1" indent="0" algn="ctr">
              <a:lnSpc>
                <a:spcPct val="107000"/>
              </a:lnSpc>
              <a:spcBef>
                <a:spcPts val="0"/>
              </a:spcBef>
              <a:buNone/>
            </a:pPr>
            <a:r>
              <a:rPr lang="en-US" sz="2800" dirty="0">
                <a:effectLst/>
                <a:latin typeface="Calibri" panose="020F0502020204030204" pitchFamily="34" charset="0"/>
                <a:ea typeface="Calibri" panose="020F0502020204030204" pitchFamily="34" charset="0"/>
                <a:cs typeface="Calibri" panose="020F0502020204030204" pitchFamily="34" charset="0"/>
              </a:rPr>
              <a:t>Are there any connections that can be made between the poem and the artwork?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pic>
        <p:nvPicPr>
          <p:cNvPr id="5" name="Online Media 3" title="Maya Angelou reads Life Doesn't Frighten Me">
            <a:hlinkClick r:id="" action="ppaction://media"/>
            <a:extLst>
              <a:ext uri="{FF2B5EF4-FFF2-40B4-BE49-F238E27FC236}">
                <a16:creationId xmlns:a16="http://schemas.microsoft.com/office/drawing/2014/main" id="{BBD97E3F-F932-BA95-E244-6CA4440B0490}"/>
              </a:ext>
            </a:extLst>
          </p:cNvPr>
          <p:cNvPicPr>
            <a:picLocks noGrp="1" noRot="1" noChangeAspect="1"/>
          </p:cNvPicPr>
          <p:nvPr>
            <p:ph sz="half" idx="2"/>
            <a:videoFile r:link="rId1"/>
          </p:nvPr>
        </p:nvPicPr>
        <p:blipFill>
          <a:blip r:embed="rId3"/>
          <a:stretch>
            <a:fillRect/>
          </a:stretch>
        </p:blipFill>
        <p:spPr>
          <a:xfrm>
            <a:off x="1196685" y="3753738"/>
            <a:ext cx="3972324" cy="2244363"/>
          </a:xfrm>
          <a:prstGeom prst="rect">
            <a:avLst/>
          </a:prstGeom>
        </p:spPr>
      </p:pic>
      <p:sp>
        <p:nvSpPr>
          <p:cNvPr id="7" name="TextBox 6">
            <a:extLst>
              <a:ext uri="{FF2B5EF4-FFF2-40B4-BE49-F238E27FC236}">
                <a16:creationId xmlns:a16="http://schemas.microsoft.com/office/drawing/2014/main" id="{9D9D9381-D3C8-239A-B336-3501CDB43027}"/>
              </a:ext>
            </a:extLst>
          </p:cNvPr>
          <p:cNvSpPr txBox="1"/>
          <p:nvPr/>
        </p:nvSpPr>
        <p:spPr>
          <a:xfrm>
            <a:off x="345894" y="1005457"/>
            <a:ext cx="10969806" cy="865173"/>
          </a:xfrm>
          <a:prstGeom prst="rect">
            <a:avLst/>
          </a:prstGeom>
          <a:noFill/>
        </p:spPr>
        <p:txBody>
          <a:bodyPr wrap="square">
            <a:spAutoFit/>
          </a:bodyPr>
          <a:lstStyle/>
          <a:p>
            <a:pPr>
              <a:lnSpc>
                <a:spcPct val="107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Listen to the audible reading by Maya Angelou on YouTube while </a:t>
            </a:r>
            <a:br>
              <a:rPr lang="en-US" sz="2400" dirty="0">
                <a:effectLst/>
                <a:latin typeface="Calibri" panose="020F0502020204030204" pitchFamily="34" charset="0"/>
                <a:ea typeface="Calibri" panose="020F0502020204030204" pitchFamily="34" charset="0"/>
                <a:cs typeface="Calibri" panose="020F0502020204030204" pitchFamily="34" charset="0"/>
              </a:rPr>
            </a:br>
            <a:r>
              <a:rPr lang="en-US" sz="2400" dirty="0">
                <a:effectLst/>
                <a:latin typeface="Calibri" panose="020F0502020204030204" pitchFamily="34" charset="0"/>
                <a:ea typeface="Calibri" panose="020F0502020204030204" pitchFamily="34" charset="0"/>
                <a:cs typeface="Calibri" panose="020F0502020204030204" pitchFamily="34" charset="0"/>
              </a:rPr>
              <a:t>viewing the art piece.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3">
            <a:extLst>
              <a:ext uri="{FF2B5EF4-FFF2-40B4-BE49-F238E27FC236}">
                <a16:creationId xmlns:a16="http://schemas.microsoft.com/office/drawing/2014/main" id="{63443E1A-C6BC-DB0E-6691-70F419AAD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736" y="2124787"/>
            <a:ext cx="5975174" cy="3956617"/>
          </a:xfrm>
          <a:prstGeom prst="rect">
            <a:avLst/>
          </a:prstGeom>
          <a:ln>
            <a:noFill/>
          </a:ln>
          <a:effectLst>
            <a:softEdge rad="112500"/>
          </a:effectLst>
        </p:spPr>
      </p:pic>
    </p:spTree>
    <p:extLst>
      <p:ext uri="{BB962C8B-B14F-4D97-AF65-F5344CB8AC3E}">
        <p14:creationId xmlns:p14="http://schemas.microsoft.com/office/powerpoint/2010/main" val="21286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838200" y="235608"/>
            <a:ext cx="8937567" cy="1325563"/>
          </a:xfrm>
        </p:spPr>
        <p:txBody>
          <a:bodyPr/>
          <a:lstStyle/>
          <a:p>
            <a:r>
              <a:rPr lang="en-US" b="1" dirty="0">
                <a:solidFill>
                  <a:srgbClr val="029DB2"/>
                </a:solidFill>
                <a:latin typeface="+mn-lt"/>
              </a:rPr>
              <a:t>Creative Writing</a:t>
            </a:r>
          </a:p>
        </p:txBody>
      </p:sp>
      <p:sp>
        <p:nvSpPr>
          <p:cNvPr id="3" name="Content Placeholder 2">
            <a:extLst>
              <a:ext uri="{FF2B5EF4-FFF2-40B4-BE49-F238E27FC236}">
                <a16:creationId xmlns:a16="http://schemas.microsoft.com/office/drawing/2014/main" id="{57368813-A865-4548-AE19-093DE4E2B2CB}"/>
              </a:ext>
            </a:extLst>
          </p:cNvPr>
          <p:cNvSpPr>
            <a:spLocks noGrp="1"/>
          </p:cNvSpPr>
          <p:nvPr>
            <p:ph sz="half" idx="1"/>
          </p:nvPr>
        </p:nvSpPr>
        <p:spPr>
          <a:xfrm>
            <a:off x="495300" y="1252561"/>
            <a:ext cx="10502900" cy="4615792"/>
          </a:xfrm>
        </p:spPr>
        <p:txBody>
          <a:bodyPr>
            <a:normAutofit fontScale="92500"/>
          </a:bodyPr>
          <a:lstStyle/>
          <a:p>
            <a:pPr marL="742950" marR="0" lvl="1" indent="-285750">
              <a:lnSpc>
                <a:spcPct val="107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Calibri" panose="020F0502020204030204" pitchFamily="34" charset="0"/>
              </a:rPr>
              <a:t>Write one to three original stanzas in the style of Maya Angelou to add on to the end of the poem. Use figurative language to portray the mood of your own situation. </a:t>
            </a:r>
            <a:br>
              <a:rPr lang="en-US" sz="3600" dirty="0">
                <a:effectLst/>
                <a:latin typeface="Calibri" panose="020F0502020204030204" pitchFamily="34" charset="0"/>
                <a:ea typeface="Calibri" panose="020F0502020204030204" pitchFamily="34" charset="0"/>
                <a:cs typeface="Calibri" panose="020F0502020204030204" pitchFamily="34"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Calibri" panose="020F0502020204030204" pitchFamily="34" charset="0"/>
              </a:rPr>
              <a:t>Present your stanza to the class. Consider revising and combining each student’s stanza, or the best stanza from every class period to create a new, unique poem.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33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494-618D-4A40-A08D-9C4AE7EAED80}"/>
              </a:ext>
            </a:extLst>
          </p:cNvPr>
          <p:cNvSpPr>
            <a:spLocks noGrp="1"/>
          </p:cNvSpPr>
          <p:nvPr>
            <p:ph type="title"/>
          </p:nvPr>
        </p:nvSpPr>
        <p:spPr>
          <a:xfrm>
            <a:off x="318939" y="179451"/>
            <a:ext cx="9037320" cy="931660"/>
          </a:xfrm>
        </p:spPr>
        <p:txBody>
          <a:bodyPr/>
          <a:lstStyle/>
          <a:p>
            <a:r>
              <a:rPr lang="en-US" b="1" dirty="0">
                <a:solidFill>
                  <a:srgbClr val="029DB2"/>
                </a:solidFill>
                <a:latin typeface="+mn-lt"/>
              </a:rPr>
              <a:t>Life Doesn’t Frighten Me</a:t>
            </a:r>
          </a:p>
        </p:txBody>
      </p:sp>
      <p:sp>
        <p:nvSpPr>
          <p:cNvPr id="4" name="Title 1">
            <a:extLst>
              <a:ext uri="{FF2B5EF4-FFF2-40B4-BE49-F238E27FC236}">
                <a16:creationId xmlns:a16="http://schemas.microsoft.com/office/drawing/2014/main" id="{5BEAC65F-30C3-7069-5FB9-A8DAB69EF6C4}"/>
              </a:ext>
            </a:extLst>
          </p:cNvPr>
          <p:cNvSpPr txBox="1">
            <a:spLocks/>
          </p:cNvSpPr>
          <p:nvPr/>
        </p:nvSpPr>
        <p:spPr>
          <a:xfrm>
            <a:off x="318939" y="673342"/>
            <a:ext cx="9037320" cy="931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By: Rowlett Middle Academy 8</a:t>
            </a:r>
            <a:r>
              <a:rPr lang="en-US" sz="3000" b="1" baseline="30000" dirty="0"/>
              <a:t>th</a:t>
            </a:r>
            <a:r>
              <a:rPr lang="en-US" sz="3000" b="1" dirty="0"/>
              <a:t> Grade Visual Arts</a:t>
            </a:r>
          </a:p>
        </p:txBody>
      </p:sp>
      <p:sp>
        <p:nvSpPr>
          <p:cNvPr id="5" name="Content Placeholder 2">
            <a:extLst>
              <a:ext uri="{FF2B5EF4-FFF2-40B4-BE49-F238E27FC236}">
                <a16:creationId xmlns:a16="http://schemas.microsoft.com/office/drawing/2014/main" id="{74BA2C5B-E62F-B965-2B34-4954B10FBF6E}"/>
              </a:ext>
            </a:extLst>
          </p:cNvPr>
          <p:cNvSpPr>
            <a:spLocks noGrp="1"/>
          </p:cNvSpPr>
          <p:nvPr>
            <p:ph sz="half" idx="1"/>
          </p:nvPr>
        </p:nvSpPr>
        <p:spPr>
          <a:xfrm>
            <a:off x="7927979" y="946741"/>
            <a:ext cx="3983182" cy="4964518"/>
          </a:xfrm>
        </p:spPr>
        <p:txBody>
          <a:bodyPr>
            <a:normAutofit/>
          </a:bodyPr>
          <a:lstStyle/>
          <a:p>
            <a:pPr marL="0" indent="0">
              <a:buNone/>
            </a:pPr>
            <a:endParaRPr lang="en-US" sz="4000" dirty="0">
              <a:effectLst/>
              <a:ea typeface="Calibri" panose="020F0502020204030204" pitchFamily="34" charset="0"/>
            </a:endParaRPr>
          </a:p>
          <a:p>
            <a:pPr marL="0" indent="0" algn="ctr">
              <a:buNone/>
            </a:pPr>
            <a:r>
              <a:rPr lang="en-US" sz="4000" dirty="0">
                <a:effectLst/>
                <a:ea typeface="Calibri" panose="020F0502020204030204" pitchFamily="34" charset="0"/>
              </a:rPr>
              <a:t>“Always remember you are braver than you think and stronger than you believe.”</a:t>
            </a:r>
            <a:endParaRPr lang="en-US" sz="4000" dirty="0"/>
          </a:p>
        </p:txBody>
      </p:sp>
      <p:pic>
        <p:nvPicPr>
          <p:cNvPr id="3" name="Content Placeholder 3">
            <a:extLst>
              <a:ext uri="{FF2B5EF4-FFF2-40B4-BE49-F238E27FC236}">
                <a16:creationId xmlns:a16="http://schemas.microsoft.com/office/drawing/2014/main" id="{7C80CB01-D809-33AB-DA60-FC63DB8C8D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7" y="1396820"/>
            <a:ext cx="7815792" cy="5175430"/>
          </a:xfrm>
          <a:prstGeom prst="rect">
            <a:avLst/>
          </a:prstGeom>
          <a:ln>
            <a:noFill/>
          </a:ln>
          <a:effectLst>
            <a:softEdge rad="112500"/>
          </a:effectLst>
        </p:spPr>
      </p:pic>
      <p:sp>
        <p:nvSpPr>
          <p:cNvPr id="7" name="TextBox 6">
            <a:extLst>
              <a:ext uri="{FF2B5EF4-FFF2-40B4-BE49-F238E27FC236}">
                <a16:creationId xmlns:a16="http://schemas.microsoft.com/office/drawing/2014/main" id="{8C2E61AF-7515-0CE4-85E8-A31118D3F0CD}"/>
              </a:ext>
            </a:extLst>
          </p:cNvPr>
          <p:cNvSpPr txBox="1"/>
          <p:nvPr/>
        </p:nvSpPr>
        <p:spPr>
          <a:xfrm>
            <a:off x="8110772" y="5208880"/>
            <a:ext cx="3617595" cy="1200329"/>
          </a:xfrm>
          <a:prstGeom prst="rect">
            <a:avLst/>
          </a:prstGeom>
          <a:noFill/>
        </p:spPr>
        <p:txBody>
          <a:bodyPr wrap="square">
            <a:spAutoFit/>
          </a:bodyPr>
          <a:lstStyle/>
          <a:p>
            <a:pPr algn="ctr"/>
            <a:r>
              <a:rPr lang="en-US" b="0" i="1" dirty="0">
                <a:solidFill>
                  <a:srgbClr val="000000"/>
                </a:solidFill>
                <a:effectLst/>
                <a:latin typeface="proxima-nova"/>
              </a:rPr>
              <a:t>quote by: </a:t>
            </a:r>
            <a:r>
              <a:rPr lang="en-US" b="1" i="1" dirty="0">
                <a:solidFill>
                  <a:srgbClr val="000000"/>
                </a:solidFill>
                <a:effectLst/>
                <a:latin typeface="proxima-nova"/>
              </a:rPr>
              <a:t>Hartley Livesey</a:t>
            </a:r>
            <a:r>
              <a:rPr lang="en-US" b="0" i="1" dirty="0">
                <a:solidFill>
                  <a:srgbClr val="000000"/>
                </a:solidFill>
                <a:effectLst/>
                <a:latin typeface="proxima-nova"/>
              </a:rPr>
              <a:t>, </a:t>
            </a:r>
            <a:br>
              <a:rPr lang="en-US" b="0" i="1" dirty="0">
                <a:solidFill>
                  <a:srgbClr val="000000"/>
                </a:solidFill>
                <a:effectLst/>
                <a:latin typeface="proxima-nova"/>
              </a:rPr>
            </a:br>
            <a:r>
              <a:rPr lang="en-US" b="0" i="1" dirty="0">
                <a:solidFill>
                  <a:srgbClr val="000000"/>
                </a:solidFill>
                <a:effectLst/>
                <a:latin typeface="proxima-nova"/>
              </a:rPr>
              <a:t>5th Grade, The Out-of-Door Academy, Sarasota, Florida</a:t>
            </a:r>
            <a:br>
              <a:rPr lang="en-US" dirty="0"/>
            </a:br>
            <a:r>
              <a:rPr lang="en-US" b="0" i="1" dirty="0">
                <a:solidFill>
                  <a:srgbClr val="000000"/>
                </a:solidFill>
                <a:effectLst/>
                <a:latin typeface="proxima-nova"/>
              </a:rPr>
              <a:t>Teacher: Mrs. Gulacsy</a:t>
            </a:r>
            <a:endParaRPr lang="en-US" dirty="0"/>
          </a:p>
        </p:txBody>
      </p:sp>
    </p:spTree>
    <p:extLst>
      <p:ext uri="{BB962C8B-B14F-4D97-AF65-F5344CB8AC3E}">
        <p14:creationId xmlns:p14="http://schemas.microsoft.com/office/powerpoint/2010/main" val="3968102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4683</TotalTime>
  <Words>486</Words>
  <Application>Microsoft Office PowerPoint</Application>
  <PresentationFormat>Widescreen</PresentationFormat>
  <Paragraphs>50</Paragraphs>
  <Slides>9</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proxima-nova</vt:lpstr>
      <vt:lpstr>Times New Roman</vt:lpstr>
      <vt:lpstr>Office Theme</vt:lpstr>
      <vt:lpstr>Life Doesn’t Frighten Me</vt:lpstr>
      <vt:lpstr>Life Doesn’t Frighten Me</vt:lpstr>
      <vt:lpstr>Life Doesn’t Frighten Me (artwork)</vt:lpstr>
      <vt:lpstr>Life Doesn’t Frighten Me (artwork)</vt:lpstr>
      <vt:lpstr>Life Doesn’t Frighten Me (poem)</vt:lpstr>
      <vt:lpstr>PowerPoint Presentation</vt:lpstr>
      <vt:lpstr>Life Doesn’t Frighten Me Recording</vt:lpstr>
      <vt:lpstr>Creative Writing</vt:lpstr>
      <vt:lpstr>Life Doesn’t Frighten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 Jewell-Plocher</cp:lastModifiedBy>
  <cp:revision>31</cp:revision>
  <dcterms:created xsi:type="dcterms:W3CDTF">2020-12-11T17:48:51Z</dcterms:created>
  <dcterms:modified xsi:type="dcterms:W3CDTF">2022-12-16T16:04:11Z</dcterms:modified>
</cp:coreProperties>
</file>