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2"/>
  </p:notes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9DB2"/>
    <a:srgbClr val="FDB72D"/>
    <a:srgbClr val="DFB7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07C6BC-3EB8-408A-A368-5C5268AEA3AD}" v="1" dt="2023-12-11T13:23:30.6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519"/>
    <p:restoredTop sz="85472" autoAdjust="0"/>
  </p:normalViewPr>
  <p:slideViewPr>
    <p:cSldViewPr snapToGrid="0" snapToObjects="1">
      <p:cViewPr varScale="1">
        <p:scale>
          <a:sx n="67" d="100"/>
          <a:sy n="67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saud Jasmine" userId="a3635f50-0dea-4270-b3cc-7a6d3ebcdf44" providerId="ADAL" clId="{A107C6BC-3EB8-408A-A368-5C5268AEA3AD}"/>
    <pc:docChg chg="custSel addSld delSld modSld">
      <pc:chgData name="Persaud Jasmine" userId="a3635f50-0dea-4270-b3cc-7a6d3ebcdf44" providerId="ADAL" clId="{A107C6BC-3EB8-408A-A368-5C5268AEA3AD}" dt="2023-12-11T13:46:05.444" v="608" actId="47"/>
      <pc:docMkLst>
        <pc:docMk/>
      </pc:docMkLst>
      <pc:sldChg chg="addSp delSp modSp del mod">
        <pc:chgData name="Persaud Jasmine" userId="a3635f50-0dea-4270-b3cc-7a6d3ebcdf44" providerId="ADAL" clId="{A107C6BC-3EB8-408A-A368-5C5268AEA3AD}" dt="2023-12-11T13:30:40.144" v="434" actId="47"/>
        <pc:sldMkLst>
          <pc:docMk/>
          <pc:sldMk cId="145185534" sldId="258"/>
        </pc:sldMkLst>
        <pc:spChg chg="mod">
          <ac:chgData name="Persaud Jasmine" userId="a3635f50-0dea-4270-b3cc-7a6d3ebcdf44" providerId="ADAL" clId="{A107C6BC-3EB8-408A-A368-5C5268AEA3AD}" dt="2023-12-11T13:29:43.133" v="384" actId="20577"/>
          <ac:spMkLst>
            <pc:docMk/>
            <pc:sldMk cId="145185534" sldId="258"/>
            <ac:spMk id="2" creationId="{FE299494-618D-4A40-A08D-9C4AE7EAED80}"/>
          </ac:spMkLst>
        </pc:spChg>
        <pc:spChg chg="mod">
          <ac:chgData name="Persaud Jasmine" userId="a3635f50-0dea-4270-b3cc-7a6d3ebcdf44" providerId="ADAL" clId="{A107C6BC-3EB8-408A-A368-5C5268AEA3AD}" dt="2023-12-11T13:29:24.890" v="377" actId="5793"/>
          <ac:spMkLst>
            <pc:docMk/>
            <pc:sldMk cId="145185534" sldId="258"/>
            <ac:spMk id="3" creationId="{57368813-A865-4548-AE19-093DE4E2B2CB}"/>
          </ac:spMkLst>
        </pc:spChg>
        <pc:spChg chg="add del mod">
          <ac:chgData name="Persaud Jasmine" userId="a3635f50-0dea-4270-b3cc-7a6d3ebcdf44" providerId="ADAL" clId="{A107C6BC-3EB8-408A-A368-5C5268AEA3AD}" dt="2023-12-11T13:26:53.880" v="285" actId="478"/>
          <ac:spMkLst>
            <pc:docMk/>
            <pc:sldMk cId="145185534" sldId="258"/>
            <ac:spMk id="5" creationId="{A7B68D70-25CF-C073-6D7E-7D2D554BFF06}"/>
          </ac:spMkLst>
        </pc:spChg>
        <pc:spChg chg="mod">
          <ac:chgData name="Persaud Jasmine" userId="a3635f50-0dea-4270-b3cc-7a6d3ebcdf44" providerId="ADAL" clId="{A107C6BC-3EB8-408A-A368-5C5268AEA3AD}" dt="2023-12-11T13:27:47.007" v="296" actId="1076"/>
          <ac:spMkLst>
            <pc:docMk/>
            <pc:sldMk cId="145185534" sldId="258"/>
            <ac:spMk id="9" creationId="{66349494-1E31-762F-1B7F-C06CA690C7A0}"/>
          </ac:spMkLst>
        </pc:spChg>
        <pc:picChg chg="add mod">
          <ac:chgData name="Persaud Jasmine" userId="a3635f50-0dea-4270-b3cc-7a6d3ebcdf44" providerId="ADAL" clId="{A107C6BC-3EB8-408A-A368-5C5268AEA3AD}" dt="2023-12-11T13:27:01.932" v="287" actId="1076"/>
          <ac:picMkLst>
            <pc:docMk/>
            <pc:sldMk cId="145185534" sldId="258"/>
            <ac:picMk id="7" creationId="{8E573D27-4E0F-10F5-487E-407D9A68B3CF}"/>
          </ac:picMkLst>
        </pc:picChg>
        <pc:picChg chg="del">
          <ac:chgData name="Persaud Jasmine" userId="a3635f50-0dea-4270-b3cc-7a6d3ebcdf44" providerId="ADAL" clId="{A107C6BC-3EB8-408A-A368-5C5268AEA3AD}" dt="2023-12-11T13:26:40.012" v="279" actId="478"/>
          <ac:picMkLst>
            <pc:docMk/>
            <pc:sldMk cId="145185534" sldId="258"/>
            <ac:picMk id="8" creationId="{05A49B07-9CE2-9456-20A2-14266B56CFED}"/>
          </ac:picMkLst>
        </pc:picChg>
      </pc:sldChg>
      <pc:sldChg chg="addSp delSp modSp del mod">
        <pc:chgData name="Persaud Jasmine" userId="a3635f50-0dea-4270-b3cc-7a6d3ebcdf44" providerId="ADAL" clId="{A107C6BC-3EB8-408A-A368-5C5268AEA3AD}" dt="2023-12-11T13:46:05.444" v="608" actId="47"/>
        <pc:sldMkLst>
          <pc:docMk/>
          <pc:sldMk cId="2508180184" sldId="259"/>
        </pc:sldMkLst>
        <pc:spChg chg="add mod">
          <ac:chgData name="Persaud Jasmine" userId="a3635f50-0dea-4270-b3cc-7a6d3ebcdf44" providerId="ADAL" clId="{A107C6BC-3EB8-408A-A368-5C5268AEA3AD}" dt="2023-12-11T13:40:55.764" v="607" actId="478"/>
          <ac:spMkLst>
            <pc:docMk/>
            <pc:sldMk cId="2508180184" sldId="259"/>
            <ac:spMk id="6" creationId="{DC6C3127-7BCB-8C07-8579-190D148FE832}"/>
          </ac:spMkLst>
        </pc:spChg>
        <pc:picChg chg="del">
          <ac:chgData name="Persaud Jasmine" userId="a3635f50-0dea-4270-b3cc-7a6d3ebcdf44" providerId="ADAL" clId="{A107C6BC-3EB8-408A-A368-5C5268AEA3AD}" dt="2023-12-11T13:40:55.764" v="607" actId="478"/>
          <ac:picMkLst>
            <pc:docMk/>
            <pc:sldMk cId="2508180184" sldId="259"/>
            <ac:picMk id="8" creationId="{05A49B07-9CE2-9456-20A2-14266B56CFED}"/>
          </ac:picMkLst>
        </pc:picChg>
      </pc:sldChg>
      <pc:sldChg chg="addSp delSp modSp add mod">
        <pc:chgData name="Persaud Jasmine" userId="a3635f50-0dea-4270-b3cc-7a6d3ebcdf44" providerId="ADAL" clId="{A107C6BC-3EB8-408A-A368-5C5268AEA3AD}" dt="2023-12-11T13:25:08.257" v="278" actId="403"/>
        <pc:sldMkLst>
          <pc:docMk/>
          <pc:sldMk cId="2470569421" sldId="263"/>
        </pc:sldMkLst>
        <pc:spChg chg="add mod">
          <ac:chgData name="Persaud Jasmine" userId="a3635f50-0dea-4270-b3cc-7a6d3ebcdf44" providerId="ADAL" clId="{A107C6BC-3EB8-408A-A368-5C5268AEA3AD}" dt="2023-12-11T13:25:08.257" v="278" actId="403"/>
          <ac:spMkLst>
            <pc:docMk/>
            <pc:sldMk cId="2470569421" sldId="263"/>
            <ac:spMk id="2" creationId="{D25E6D6F-7D35-D7F1-E8AC-7330F56B65B9}"/>
          </ac:spMkLst>
        </pc:spChg>
        <pc:spChg chg="mod">
          <ac:chgData name="Persaud Jasmine" userId="a3635f50-0dea-4270-b3cc-7a6d3ebcdf44" providerId="ADAL" clId="{A107C6BC-3EB8-408A-A368-5C5268AEA3AD}" dt="2023-12-11T13:23:23.715" v="22" actId="14100"/>
          <ac:spMkLst>
            <pc:docMk/>
            <pc:sldMk cId="2470569421" sldId="263"/>
            <ac:spMk id="3" creationId="{57368813-A865-4548-AE19-093DE4E2B2CB}"/>
          </ac:spMkLst>
        </pc:spChg>
        <pc:picChg chg="del">
          <ac:chgData name="Persaud Jasmine" userId="a3635f50-0dea-4270-b3cc-7a6d3ebcdf44" providerId="ADAL" clId="{A107C6BC-3EB8-408A-A368-5C5268AEA3AD}" dt="2023-12-11T13:22:54.747" v="1" actId="478"/>
          <ac:picMkLst>
            <pc:docMk/>
            <pc:sldMk cId="2470569421" sldId="263"/>
            <ac:picMk id="5" creationId="{DCE1E883-C643-27CA-E4D7-FF3BEB027CB5}"/>
          </ac:picMkLst>
        </pc:picChg>
      </pc:sldChg>
      <pc:sldChg chg="modSp add mod">
        <pc:chgData name="Persaud Jasmine" userId="a3635f50-0dea-4270-b3cc-7a6d3ebcdf44" providerId="ADAL" clId="{A107C6BC-3EB8-408A-A368-5C5268AEA3AD}" dt="2023-12-11T13:30:47.617" v="442" actId="20577"/>
        <pc:sldMkLst>
          <pc:docMk/>
          <pc:sldMk cId="2968020257" sldId="264"/>
        </pc:sldMkLst>
        <pc:spChg chg="mod">
          <ac:chgData name="Persaud Jasmine" userId="a3635f50-0dea-4270-b3cc-7a6d3ebcdf44" providerId="ADAL" clId="{A107C6BC-3EB8-408A-A368-5C5268AEA3AD}" dt="2023-12-11T13:30:47.617" v="442" actId="20577"/>
          <ac:spMkLst>
            <pc:docMk/>
            <pc:sldMk cId="2968020257" sldId="264"/>
            <ac:spMk id="2" creationId="{FE299494-618D-4A40-A08D-9C4AE7EAED80}"/>
          </ac:spMkLst>
        </pc:spChg>
        <pc:spChg chg="mod">
          <ac:chgData name="Persaud Jasmine" userId="a3635f50-0dea-4270-b3cc-7a6d3ebcdf44" providerId="ADAL" clId="{A107C6BC-3EB8-408A-A368-5C5268AEA3AD}" dt="2023-12-11T13:30:26.849" v="433" actId="114"/>
          <ac:spMkLst>
            <pc:docMk/>
            <pc:sldMk cId="2968020257" sldId="264"/>
            <ac:spMk id="3" creationId="{57368813-A865-4548-AE19-093DE4E2B2CB}"/>
          </ac:spMkLst>
        </pc:spChg>
      </pc:sldChg>
      <pc:sldChg chg="modSp add mod">
        <pc:chgData name="Persaud Jasmine" userId="a3635f50-0dea-4270-b3cc-7a6d3ebcdf44" providerId="ADAL" clId="{A107C6BC-3EB8-408A-A368-5C5268AEA3AD}" dt="2023-12-11T13:31:50.682" v="573" actId="20577"/>
        <pc:sldMkLst>
          <pc:docMk/>
          <pc:sldMk cId="3834085391" sldId="265"/>
        </pc:sldMkLst>
        <pc:spChg chg="mod">
          <ac:chgData name="Persaud Jasmine" userId="a3635f50-0dea-4270-b3cc-7a6d3ebcdf44" providerId="ADAL" clId="{A107C6BC-3EB8-408A-A368-5C5268AEA3AD}" dt="2023-12-11T13:31:50.682" v="573" actId="20577"/>
          <ac:spMkLst>
            <pc:docMk/>
            <pc:sldMk cId="3834085391" sldId="265"/>
            <ac:spMk id="3" creationId="{57368813-A865-4548-AE19-093DE4E2B2CB}"/>
          </ac:spMkLst>
        </pc:spChg>
      </pc:sldChg>
      <pc:sldChg chg="modSp add mod">
        <pc:chgData name="Persaud Jasmine" userId="a3635f50-0dea-4270-b3cc-7a6d3ebcdf44" providerId="ADAL" clId="{A107C6BC-3EB8-408A-A368-5C5268AEA3AD}" dt="2023-12-11T13:34:21.287" v="588" actId="5793"/>
        <pc:sldMkLst>
          <pc:docMk/>
          <pc:sldMk cId="1892228224" sldId="266"/>
        </pc:sldMkLst>
        <pc:spChg chg="mod">
          <ac:chgData name="Persaud Jasmine" userId="a3635f50-0dea-4270-b3cc-7a6d3ebcdf44" providerId="ADAL" clId="{A107C6BC-3EB8-408A-A368-5C5268AEA3AD}" dt="2023-12-11T13:33:18.651" v="579" actId="20577"/>
          <ac:spMkLst>
            <pc:docMk/>
            <pc:sldMk cId="1892228224" sldId="266"/>
            <ac:spMk id="2" creationId="{FE299494-618D-4A40-A08D-9C4AE7EAED80}"/>
          </ac:spMkLst>
        </pc:spChg>
        <pc:spChg chg="mod">
          <ac:chgData name="Persaud Jasmine" userId="a3635f50-0dea-4270-b3cc-7a6d3ebcdf44" providerId="ADAL" clId="{A107C6BC-3EB8-408A-A368-5C5268AEA3AD}" dt="2023-12-11T13:34:21.287" v="588" actId="5793"/>
          <ac:spMkLst>
            <pc:docMk/>
            <pc:sldMk cId="1892228224" sldId="266"/>
            <ac:spMk id="3" creationId="{57368813-A865-4548-AE19-093DE4E2B2CB}"/>
          </ac:spMkLst>
        </pc:spChg>
      </pc:sldChg>
      <pc:sldChg chg="modSp add mod">
        <pc:chgData name="Persaud Jasmine" userId="a3635f50-0dea-4270-b3cc-7a6d3ebcdf44" providerId="ADAL" clId="{A107C6BC-3EB8-408A-A368-5C5268AEA3AD}" dt="2023-12-11T13:38:02.076" v="606" actId="403"/>
        <pc:sldMkLst>
          <pc:docMk/>
          <pc:sldMk cId="3823120696" sldId="267"/>
        </pc:sldMkLst>
        <pc:spChg chg="mod">
          <ac:chgData name="Persaud Jasmine" userId="a3635f50-0dea-4270-b3cc-7a6d3ebcdf44" providerId="ADAL" clId="{A107C6BC-3EB8-408A-A368-5C5268AEA3AD}" dt="2023-12-11T13:37:23.738" v="597" actId="20577"/>
          <ac:spMkLst>
            <pc:docMk/>
            <pc:sldMk cId="3823120696" sldId="267"/>
            <ac:spMk id="2" creationId="{FE299494-618D-4A40-A08D-9C4AE7EAED80}"/>
          </ac:spMkLst>
        </pc:spChg>
        <pc:spChg chg="mod">
          <ac:chgData name="Persaud Jasmine" userId="a3635f50-0dea-4270-b3cc-7a6d3ebcdf44" providerId="ADAL" clId="{A107C6BC-3EB8-408A-A368-5C5268AEA3AD}" dt="2023-12-11T13:38:02.076" v="606" actId="403"/>
          <ac:spMkLst>
            <pc:docMk/>
            <pc:sldMk cId="3823120696" sldId="267"/>
            <ac:spMk id="3" creationId="{57368813-A865-4548-AE19-093DE4E2B2C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014A5-BEA9-064B-8437-737288D3FD0F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AA4BAD-54A8-0147-A1BA-9273AEF5E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506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A4BAD-54A8-0147-A1BA-9273AEF5E4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66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A4BAD-54A8-0147-A1BA-9273AEF5E4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18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A4BAD-54A8-0147-A1BA-9273AEF5E4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91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A4BAD-54A8-0147-A1BA-9273AEF5E4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502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A4BAD-54A8-0147-A1BA-9273AEF5E4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90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4396F-D26F-4E39-822C-B3F4FA394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13A395-F1D0-4AC2-B383-32C388B19E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D01131-95E3-4A3B-8C0E-0562A1D2B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2A6-1F9D-594D-8919-A69E866C0D5A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D7063-C95D-4F9A-8C20-0896E945E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B3AEB-5DF4-4608-96E8-1004B01C2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0843-8890-BF4E-B260-F619B060E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70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393A7-8E4E-4AA5-A4D9-75EDA49C7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B53349-21A3-47A7-9656-FC4681A069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BCA0D-5386-4637-A67C-43638EB9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2A6-1F9D-594D-8919-A69E866C0D5A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3A937-1934-4AC5-94B0-D0A8DD8E5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79209-0C11-4637-B479-DB323B18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0843-8890-BF4E-B260-F619B060E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50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7E4B42-8E8D-428E-8DE5-F94DCFF2DF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1AA7E-D6E9-41E3-AAEC-4746B961F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4AFF8-4ECB-4DDB-BE19-BF970CD9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2A6-1F9D-594D-8919-A69E866C0D5A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0A365-40C2-474D-AE98-A54004C85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57B96-54C6-4DAB-BA90-E3F79FD26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0843-8890-BF4E-B260-F619B060E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32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2FEC4-6FF9-4AAE-B8CF-3DEB6E719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9AA74-06C4-44DB-B09A-FF26C3D82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12285-903E-4F09-9461-D7397CA46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2A6-1F9D-594D-8919-A69E866C0D5A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A2740-10B1-44A6-8E97-C086A2BE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5B4F6-579A-4DFB-AAB1-6076C73E7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0843-8890-BF4E-B260-F619B060E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14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5F521-4B46-4CF4-8128-142A6677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95DFF7-65DB-4C2A-955F-4BF08A0DA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12088-E665-4946-9E09-1617E5F87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2A6-1F9D-594D-8919-A69E866C0D5A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AE6AB3-C0B6-4548-B5D1-2489B290A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AFFC2-65CD-4092-A434-D3AAE87ED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0843-8890-BF4E-B260-F619B060E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247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CD9F6-8DE3-4544-96A6-11B9F8C92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DF86A-5C58-4D57-9308-92918D3C22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FBFEA1-3B91-4FB6-A392-423FD8871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9DCB97-4B64-4599-8FB8-C9E8E3A9A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2A6-1F9D-594D-8919-A69E866C0D5A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8BC15-ED47-4693-8A71-35551CBE2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A6203-550F-47E5-A930-DB475D6DC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0843-8890-BF4E-B260-F619B060E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15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AF0F2-7D13-4106-B011-B6D08AF9A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0B24B0-4316-4329-88F5-CC25F1B91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1F9D7D-41A5-469A-BD6E-645F4277DE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3A6B34-514C-408E-85F4-5585458380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259E2B-21AF-4214-9E25-DC25CFAD46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0F9D5C-87B6-4829-B163-9616DF5E3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2A6-1F9D-594D-8919-A69E866C0D5A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0A134F-AA63-42AA-BD23-663ED85A0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9E6122-6F69-4F49-BF6E-85D4909CA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0843-8890-BF4E-B260-F619B060E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27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DA16-2F9A-4150-8C6C-C914A8234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A8CF9-C4C4-461B-BF7D-913A80EEF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2A6-1F9D-594D-8919-A69E866C0D5A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B939E5-7AD2-4F94-A435-1A07E8B56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E07D69-0F49-4FD3-8536-A4E5134AD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0843-8890-BF4E-B260-F619B060E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76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6117C5-0BF9-4287-82E4-B953D3E03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2A6-1F9D-594D-8919-A69E866C0D5A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AC9BBE-32D3-4E3C-90E5-73EDCEFB8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47231-4738-4E90-A78F-B35CAD50F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0843-8890-BF4E-B260-F619B060E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463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C9BA8-D873-4409-B755-95FFB40C1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32294-65C4-4A0C-AFA5-38509D6E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B45D46-E7A5-4779-AF54-A40A63BD64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8A80B-0658-4A29-8B3B-349F01C76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2A6-1F9D-594D-8919-A69E866C0D5A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AFBC5F-3036-4F38-A0E3-9234CEBB2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C43E5-2DA5-4C73-A085-B845A2FC9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0843-8890-BF4E-B260-F619B060E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42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4B66F-AFE8-43F5-9376-1B8127D48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318905-E9C6-4716-B42A-9E26C066F4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402CEC-4190-43D0-8272-85CC3D7C5B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E3FA14-110A-4F71-93B3-12752911F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92A6-1F9D-594D-8919-A69E866C0D5A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6DC643-C79A-4619-923E-3A1D4F5BF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8BC21C-2DE3-4EE1-8646-5C86EDC43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0843-8890-BF4E-B260-F619B060E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550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AB665E-420D-4C31-AD26-C8E4C85E9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966F25-2D7E-4FAC-83A5-218CD2F74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6110B-96D6-4CEC-8DE1-6623FDDB0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C92A6-1F9D-594D-8919-A69E866C0D5A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B8367-EBA7-4024-9728-D65BDDC76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370C3-C530-468D-B309-C83B14A5F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70843-8890-BF4E-B260-F619B060E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11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323B4D6-80AA-4565-8BEF-E75F27F0DE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29DB2"/>
                </a:solidFill>
                <a:latin typeface="+mn-lt"/>
              </a:rPr>
              <a:t>Dear Social Media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D44A76A-5D80-4FA4-A911-0C15140558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/>
              <a:t>How does social media influence teens?</a:t>
            </a:r>
          </a:p>
          <a:p>
            <a:r>
              <a:rPr lang="en-US"/>
              <a:t>By Jasmine Persaud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942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68813-A865-4548-AE19-093DE4E2B2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1233" y="1110104"/>
            <a:ext cx="4447927" cy="5559734"/>
          </a:xfrm>
        </p:spPr>
        <p:txBody>
          <a:bodyPr>
            <a:normAutofit lnSpcReduction="10000"/>
          </a:bodyPr>
          <a:lstStyle/>
          <a:p>
            <a:pPr marL="0" marR="114300" lvl="0" indent="0">
              <a:spcBef>
                <a:spcPts val="20"/>
              </a:spcBef>
              <a:spcAft>
                <a:spcPts val="0"/>
              </a:spcAft>
              <a:buNone/>
              <a:tabLst>
                <a:tab pos="400050" algn="l"/>
              </a:tabLst>
            </a:pPr>
            <a:r>
              <a:rPr lang="en-US" b="1" dirty="0">
                <a:solidFill>
                  <a:srgbClr val="374151"/>
                </a:solidFill>
                <a:effectLst/>
                <a:ea typeface="Times New Roman" panose="02020603050405020304" pitchFamily="18" charset="0"/>
              </a:rPr>
              <a:t>How engaging is the artwork in capturing the viewer's attention and maintaining interest, especially in the context of technology?</a:t>
            </a:r>
            <a:r>
              <a:rPr lang="en-US" b="1" dirty="0">
                <a:effectLst/>
                <a:ea typeface="Times New Roman" panose="02020603050405020304" pitchFamily="18" charset="0"/>
              </a:rPr>
              <a:t>  </a:t>
            </a:r>
            <a:endParaRPr lang="en-US" b="1" i="1" dirty="0">
              <a:ea typeface="Times New Roman" panose="02020603050405020304" pitchFamily="18" charset="0"/>
            </a:endParaRPr>
          </a:p>
          <a:p>
            <a:pPr marR="114300" lvl="0">
              <a:lnSpc>
                <a:spcPct val="110000"/>
              </a:lnSpc>
              <a:spcAft>
                <a:spcPts val="0"/>
              </a:spcAft>
              <a:tabLst>
                <a:tab pos="400050" algn="l"/>
              </a:tabLst>
            </a:pPr>
            <a:r>
              <a:rPr lang="en-US" dirty="0"/>
              <a:t>In box one for “evaluate”, write your claim </a:t>
            </a:r>
          </a:p>
          <a:p>
            <a:pPr marR="114300" lvl="0">
              <a:lnSpc>
                <a:spcPct val="110000"/>
              </a:lnSpc>
              <a:spcAft>
                <a:spcPts val="0"/>
              </a:spcAft>
              <a:tabLst>
                <a:tab pos="400050" algn="l"/>
              </a:tabLst>
            </a:pPr>
            <a:r>
              <a:rPr lang="en-US" dirty="0"/>
              <a:t>in the two other boxes,</a:t>
            </a:r>
            <a:br>
              <a:rPr lang="en-US" dirty="0"/>
            </a:br>
            <a:r>
              <a:rPr lang="en-US" dirty="0"/>
              <a:t>cite text evidence.  </a:t>
            </a:r>
          </a:p>
          <a:p>
            <a:pPr marL="571500" marR="114300" lvl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tabLst>
                <a:tab pos="400050" algn="l"/>
                <a:tab pos="3943350" algn="l"/>
              </a:tabLst>
            </a:pPr>
            <a:r>
              <a:rPr lang="en-US" sz="2800" dirty="0"/>
              <a:t>Complete Turn and Talk (</a:t>
            </a:r>
            <a:r>
              <a:rPr lang="en-US" sz="2800" i="1" dirty="0"/>
              <a:t>30 sec. each</a:t>
            </a:r>
            <a:r>
              <a:rPr lang="en-US" sz="2800" dirty="0"/>
              <a:t>)</a:t>
            </a:r>
            <a:endParaRPr lang="en-US" sz="2800" i="1" dirty="0"/>
          </a:p>
          <a:p>
            <a:pPr marL="0" indent="0">
              <a:buNone/>
            </a:pPr>
            <a:endParaRPr lang="en-US" sz="1200" i="1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A7C780-AA72-FDE1-C34E-96368C22DD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40212" y="868680"/>
            <a:ext cx="7363628" cy="5062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CE22C1-4B14-B962-BF31-13228EDE6C82}"/>
              </a:ext>
            </a:extLst>
          </p:cNvPr>
          <p:cNvSpPr txBox="1"/>
          <p:nvPr/>
        </p:nvSpPr>
        <p:spPr>
          <a:xfrm>
            <a:off x="8222459" y="5931174"/>
            <a:ext cx="3581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Wrapped in Standards</a:t>
            </a:r>
            <a:br>
              <a:rPr lang="en-US" sz="1400" b="1" dirty="0"/>
            </a:br>
            <a:r>
              <a:rPr lang="it-IT" sz="1400" i="0" dirty="0">
                <a:effectLst/>
              </a:rPr>
              <a:t>Yeobin Park, 10th Grade</a:t>
            </a:r>
          </a:p>
          <a:p>
            <a:pPr algn="r"/>
            <a:r>
              <a:rPr lang="it-IT" sz="1400" dirty="0"/>
              <a:t>Seuol, South Koreo | Teacher – Jai Won Lee</a:t>
            </a:r>
            <a:endParaRPr lang="it-IT" sz="1400" i="0" dirty="0">
              <a:effectLst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F49425F-7621-200E-1462-328C5F6DAD93}"/>
              </a:ext>
            </a:extLst>
          </p:cNvPr>
          <p:cNvSpPr txBox="1">
            <a:spLocks/>
          </p:cNvSpPr>
          <p:nvPr/>
        </p:nvSpPr>
        <p:spPr>
          <a:xfrm>
            <a:off x="261233" y="245811"/>
            <a:ext cx="4950847" cy="869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000" b="1" dirty="0">
                <a:solidFill>
                  <a:srgbClr val="029DB2"/>
                </a:solidFill>
                <a:ea typeface="+mj-ea"/>
                <a:cs typeface="+mj-cs"/>
              </a:rPr>
              <a:t>Evaluate</a:t>
            </a:r>
          </a:p>
        </p:txBody>
      </p:sp>
    </p:spTree>
    <p:extLst>
      <p:ext uri="{BB962C8B-B14F-4D97-AF65-F5344CB8AC3E}">
        <p14:creationId xmlns:p14="http://schemas.microsoft.com/office/powerpoint/2010/main" val="3823120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23FF14-734A-566A-5E7E-0E1E21D7F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rgbClr val="029DB2"/>
                </a:solidFill>
                <a:latin typeface="+mn-lt"/>
              </a:rPr>
              <a:t>Agenda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EC9DC-BE02-4B98-EB91-0557A34CBE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Examine graphs with a peer</a:t>
            </a:r>
          </a:p>
          <a:p>
            <a:r>
              <a:rPr lang="en-US" sz="2200" dirty="0"/>
              <a:t>O.D.I.E. artwork analysis</a:t>
            </a:r>
          </a:p>
          <a:p>
            <a:pPr lvl="1"/>
            <a:r>
              <a:rPr lang="en-US" sz="2200" dirty="0"/>
              <a:t>Complete graphic organizer and share understanding with a peer</a:t>
            </a:r>
          </a:p>
          <a:p>
            <a:pPr marL="0"/>
            <a:endParaRPr lang="en-US" sz="2200" dirty="0"/>
          </a:p>
          <a:p>
            <a:endParaRPr lang="en-US" sz="2200" dirty="0"/>
          </a:p>
        </p:txBody>
      </p:sp>
      <p:pic>
        <p:nvPicPr>
          <p:cNvPr id="6" name="Content Placeholder 5" descr="Bricks in the form of network signals on orange background">
            <a:extLst>
              <a:ext uri="{FF2B5EF4-FFF2-40B4-BE49-F238E27FC236}">
                <a16:creationId xmlns:a16="http://schemas.microsoft.com/office/drawing/2014/main" id="{4A24F4CB-F1E5-CE62-4713-EEFAF7D706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5094" r="2795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28695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68813-A865-4548-AE19-093DE4E2B2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4068" y="99456"/>
            <a:ext cx="5759532" cy="65299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29DB2"/>
                </a:solidFill>
                <a:ea typeface="+mj-ea"/>
                <a:cs typeface="+mj-cs"/>
              </a:rPr>
              <a:t>Why do you believe Snap Chat has become so popular?</a:t>
            </a:r>
            <a:br>
              <a:rPr lang="en-US" sz="3200" b="1" dirty="0">
                <a:solidFill>
                  <a:srgbClr val="029DB2"/>
                </a:solidFill>
                <a:ea typeface="+mj-ea"/>
                <a:cs typeface="+mj-cs"/>
              </a:rPr>
            </a:br>
            <a:r>
              <a:rPr lang="en-US" sz="3200" b="1" dirty="0">
                <a:solidFill>
                  <a:srgbClr val="029DB2"/>
                </a:solidFill>
                <a:ea typeface="+mj-ea"/>
                <a:cs typeface="+mj-cs"/>
              </a:rPr>
              <a:t>  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029DB2"/>
                </a:solidFill>
                <a:ea typeface="+mj-ea"/>
                <a:cs typeface="+mj-cs"/>
              </a:rPr>
              <a:t>How do you believe that changed how teens behave?</a:t>
            </a:r>
          </a:p>
          <a:p>
            <a:pPr marL="0" indent="0">
              <a:buNone/>
            </a:pPr>
            <a:endParaRPr lang="en-US" sz="3200" b="1" dirty="0">
              <a:solidFill>
                <a:srgbClr val="029DB2"/>
              </a:solidFill>
              <a:ea typeface="+mj-ea"/>
              <a:cs typeface="+mj-cs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i="1" dirty="0">
                <a:solidFill>
                  <a:srgbClr val="222222"/>
                </a:solidFill>
              </a:rPr>
              <a:t>Share your understanding with a peer.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i="1" dirty="0">
                <a:solidFill>
                  <a:srgbClr val="222222"/>
                </a:solidFill>
              </a:rPr>
              <a:t>Peer A shares first for 30 seconds while peer B actively listens.  Then reverse roles. </a:t>
            </a:r>
            <a:endParaRPr lang="en-US" sz="4000" i="1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EE2DA331-A9E8-AB93-6651-990FA8BF9B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59C13D-9182-ED08-193F-112BF30D49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99" b="2773"/>
          <a:stretch/>
        </p:blipFill>
        <p:spPr>
          <a:xfrm>
            <a:off x="6383397" y="99455"/>
            <a:ext cx="3716299" cy="6529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3396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68813-A865-4548-AE19-093DE4E2B2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1232" y="245811"/>
            <a:ext cx="10254368" cy="209005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29DB2"/>
                </a:solidFill>
                <a:ea typeface="+mj-ea"/>
                <a:cs typeface="+mj-cs"/>
              </a:rPr>
              <a:t>How do you use YouTube?  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029DB2"/>
                </a:solidFill>
                <a:ea typeface="+mj-ea"/>
                <a:cs typeface="+mj-cs"/>
              </a:rPr>
              <a:t>Do you think this data is accurate?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i="1" dirty="0">
                <a:solidFill>
                  <a:srgbClr val="222222"/>
                </a:solidFill>
              </a:rPr>
              <a:t>Share your understanding with a peer.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i="1" dirty="0">
                <a:solidFill>
                  <a:srgbClr val="222222"/>
                </a:solidFill>
              </a:rPr>
              <a:t>Peer A shares first for 30 seconds while peer B actively listens.  Then reverse roles. </a:t>
            </a:r>
            <a:endParaRPr lang="en-US" sz="4000" i="1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EE2DA331-A9E8-AB93-6651-990FA8BF9B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B0E76E-16D3-0728-37B5-BFC358AF3B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9" b="4697"/>
          <a:stretch/>
        </p:blipFill>
        <p:spPr>
          <a:xfrm>
            <a:off x="261231" y="2261067"/>
            <a:ext cx="10080521" cy="4522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3167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68813-A865-4548-AE19-093DE4E2B2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99586" y="2536372"/>
            <a:ext cx="6756193" cy="2090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29DB2"/>
                </a:solidFill>
                <a:ea typeface="+mj-ea"/>
                <a:cs typeface="+mj-cs"/>
              </a:rPr>
              <a:t>Why do they believe giving up social media is so difficult?</a:t>
            </a:r>
          </a:p>
          <a:p>
            <a:pPr marL="0" indent="0">
              <a:buNone/>
            </a:pPr>
            <a:r>
              <a:rPr lang="en-US" sz="2200" i="1" dirty="0">
                <a:solidFill>
                  <a:srgbClr val="222222"/>
                </a:solidFill>
              </a:rPr>
              <a:t>Write your answers on a post it note </a:t>
            </a:r>
            <a:br>
              <a:rPr lang="en-US" sz="2200" i="1" dirty="0">
                <a:solidFill>
                  <a:srgbClr val="222222"/>
                </a:solidFill>
              </a:rPr>
            </a:br>
            <a:r>
              <a:rPr lang="en-US" sz="2200" i="1" dirty="0">
                <a:solidFill>
                  <a:srgbClr val="222222"/>
                </a:solidFill>
              </a:rPr>
              <a:t>and put your note on the whiteboard.</a:t>
            </a:r>
            <a:endParaRPr lang="en-US" sz="2200" i="1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EE2DA331-A9E8-AB93-6651-990FA8BF9B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E1E883-C643-27CA-E4D7-FF3BEB027C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6" b="2678"/>
          <a:stretch/>
        </p:blipFill>
        <p:spPr>
          <a:xfrm>
            <a:off x="331470" y="171450"/>
            <a:ext cx="4309110" cy="6511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1887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68813-A865-4548-AE19-093DE4E2B2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1233" y="245811"/>
            <a:ext cx="4950847" cy="8693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rgbClr val="029DB2"/>
                </a:solidFill>
                <a:ea typeface="+mj-ea"/>
                <a:cs typeface="+mj-cs"/>
              </a:rPr>
              <a:t>ODIE</a:t>
            </a:r>
            <a:r>
              <a:rPr lang="en-US" sz="60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029DB2"/>
                </a:solidFill>
                <a:ea typeface="+mj-ea"/>
                <a:cs typeface="+mj-cs"/>
              </a:rPr>
              <a:t>Process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EE2DA331-A9E8-AB93-6651-990FA8BF9B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5E6D6F-7D35-D7F1-E8AC-7330F56B65B9}"/>
              </a:ext>
            </a:extLst>
          </p:cNvPr>
          <p:cNvSpPr txBox="1"/>
          <p:nvPr/>
        </p:nvSpPr>
        <p:spPr>
          <a:xfrm>
            <a:off x="261233" y="1128225"/>
            <a:ext cx="109504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Today we will analyze art with the steps below.  </a:t>
            </a:r>
          </a:p>
          <a:p>
            <a:r>
              <a:rPr lang="en-US" sz="3200" dirty="0"/>
              <a:t>Use the graphic organizer to show your thinking.  </a:t>
            </a:r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3200" dirty="0"/>
              <a:t> Observe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/>
              <a:t> Describe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/>
              <a:t> Infer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/>
              <a:t> Evaluate</a:t>
            </a:r>
          </a:p>
        </p:txBody>
      </p:sp>
    </p:spTree>
    <p:extLst>
      <p:ext uri="{BB962C8B-B14F-4D97-AF65-F5344CB8AC3E}">
        <p14:creationId xmlns:p14="http://schemas.microsoft.com/office/powerpoint/2010/main" val="2470569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68813-A865-4548-AE19-093DE4E2B2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8161" y="1154088"/>
            <a:ext cx="3566620" cy="4351338"/>
          </a:xfrm>
        </p:spPr>
        <p:txBody>
          <a:bodyPr/>
          <a:lstStyle/>
          <a:p>
            <a:r>
              <a:rPr lang="en-US" dirty="0"/>
              <a:t>Under “Observe” write three things you see in the image.</a:t>
            </a:r>
          </a:p>
          <a:p>
            <a:r>
              <a:rPr lang="en-US" dirty="0"/>
              <a:t>Turn and Talk </a:t>
            </a:r>
            <a:br>
              <a:rPr lang="en-US" dirty="0"/>
            </a:br>
            <a:r>
              <a:rPr lang="en-US" i="1" dirty="0"/>
              <a:t>(30 seconds each)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200" i="1" dirty="0">
              <a:solidFill>
                <a:srgbClr val="C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573D27-4E0F-10F5-487E-407D9A68B3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74946" y="480060"/>
            <a:ext cx="7928894" cy="5451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39A8F4-0457-8349-F640-12F19F2F66AD}"/>
              </a:ext>
            </a:extLst>
          </p:cNvPr>
          <p:cNvSpPr txBox="1"/>
          <p:nvPr/>
        </p:nvSpPr>
        <p:spPr>
          <a:xfrm>
            <a:off x="8222459" y="5931174"/>
            <a:ext cx="3581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Wrapped in Standards</a:t>
            </a:r>
            <a:br>
              <a:rPr lang="en-US" sz="1400" b="1" dirty="0"/>
            </a:br>
            <a:r>
              <a:rPr lang="it-IT" sz="1400" i="0" dirty="0">
                <a:effectLst/>
              </a:rPr>
              <a:t>Yeobin Park, 10th Grade</a:t>
            </a:r>
          </a:p>
          <a:p>
            <a:pPr algn="r"/>
            <a:r>
              <a:rPr lang="it-IT" sz="1400" dirty="0"/>
              <a:t>Seuol, South Koreo | Teacher – Jai Won Lee</a:t>
            </a:r>
            <a:endParaRPr lang="it-IT" sz="1400" i="0" dirty="0">
              <a:effectLst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18E4337-A825-FF1A-F77B-39F41DD0EA74}"/>
              </a:ext>
            </a:extLst>
          </p:cNvPr>
          <p:cNvSpPr txBox="1">
            <a:spLocks/>
          </p:cNvSpPr>
          <p:nvPr/>
        </p:nvSpPr>
        <p:spPr>
          <a:xfrm>
            <a:off x="261233" y="245811"/>
            <a:ext cx="4950847" cy="869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000" b="1" dirty="0">
                <a:solidFill>
                  <a:srgbClr val="029DB2"/>
                </a:solidFill>
                <a:ea typeface="+mj-ea"/>
                <a:cs typeface="+mj-cs"/>
              </a:rPr>
              <a:t>Observe</a:t>
            </a:r>
          </a:p>
        </p:txBody>
      </p:sp>
    </p:spTree>
    <p:extLst>
      <p:ext uri="{BB962C8B-B14F-4D97-AF65-F5344CB8AC3E}">
        <p14:creationId xmlns:p14="http://schemas.microsoft.com/office/powerpoint/2010/main" val="2968020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68813-A865-4548-AE19-093DE4E2B2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8160" y="1115122"/>
            <a:ext cx="3983182" cy="4351338"/>
          </a:xfrm>
        </p:spPr>
        <p:txBody>
          <a:bodyPr/>
          <a:lstStyle/>
          <a:p>
            <a:r>
              <a:rPr lang="en-US" dirty="0"/>
              <a:t>Write descriptive details, consider location, position, colors, etc.</a:t>
            </a:r>
          </a:p>
          <a:p>
            <a:r>
              <a:rPr lang="en-US" dirty="0"/>
              <a:t>Turn and Talk </a:t>
            </a:r>
            <a:br>
              <a:rPr lang="en-US" dirty="0"/>
            </a:br>
            <a:r>
              <a:rPr lang="en-US" i="1" dirty="0"/>
              <a:t>(30 seconds each)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200" i="1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B58AA-2D35-19E4-5136-7D66958BE4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74946" y="480060"/>
            <a:ext cx="7928894" cy="5451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1A29DD-72EC-F93D-1EFF-C6545AC3467F}"/>
              </a:ext>
            </a:extLst>
          </p:cNvPr>
          <p:cNvSpPr txBox="1"/>
          <p:nvPr/>
        </p:nvSpPr>
        <p:spPr>
          <a:xfrm>
            <a:off x="8222459" y="5931174"/>
            <a:ext cx="3581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Wrapped in Standards</a:t>
            </a:r>
            <a:br>
              <a:rPr lang="en-US" sz="1400" b="1" dirty="0"/>
            </a:br>
            <a:r>
              <a:rPr lang="it-IT" sz="1400" i="0" dirty="0">
                <a:effectLst/>
              </a:rPr>
              <a:t>Yeobin Park, 10th Grade</a:t>
            </a:r>
          </a:p>
          <a:p>
            <a:pPr algn="r"/>
            <a:r>
              <a:rPr lang="it-IT" sz="1400" dirty="0"/>
              <a:t>Seuol, South Koreo | Teacher – Jai Won Lee</a:t>
            </a:r>
            <a:endParaRPr lang="it-IT" sz="1400" i="0" dirty="0">
              <a:effectLst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416B212-FAAE-6FAA-2268-3098C55994C7}"/>
              </a:ext>
            </a:extLst>
          </p:cNvPr>
          <p:cNvSpPr txBox="1">
            <a:spLocks/>
          </p:cNvSpPr>
          <p:nvPr/>
        </p:nvSpPr>
        <p:spPr>
          <a:xfrm>
            <a:off x="261233" y="245811"/>
            <a:ext cx="4950847" cy="869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000" b="1" dirty="0">
                <a:solidFill>
                  <a:srgbClr val="029DB2"/>
                </a:solidFill>
                <a:ea typeface="+mj-ea"/>
                <a:cs typeface="+mj-cs"/>
              </a:rPr>
              <a:t>Describe</a:t>
            </a:r>
          </a:p>
        </p:txBody>
      </p:sp>
    </p:spTree>
    <p:extLst>
      <p:ext uri="{BB962C8B-B14F-4D97-AF65-F5344CB8AC3E}">
        <p14:creationId xmlns:p14="http://schemas.microsoft.com/office/powerpoint/2010/main" val="3834085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68813-A865-4548-AE19-093DE4E2B2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3566" y="1094705"/>
            <a:ext cx="3581380" cy="535885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374151"/>
                </a:solidFill>
                <a:effectLst/>
                <a:ea typeface="Times New Roman" panose="02020603050405020304" pitchFamily="18" charset="0"/>
              </a:rPr>
              <a:t>How does the artwork reflect the impact of technology on our daily lives?</a:t>
            </a:r>
          </a:p>
          <a:p>
            <a:r>
              <a:rPr lang="en-US" dirty="0"/>
              <a:t>In box one </a:t>
            </a:r>
            <a:r>
              <a:rPr lang="en-US" dirty="0" err="1"/>
              <a:t>for“infer</a:t>
            </a:r>
            <a:r>
              <a:rPr lang="en-US" dirty="0"/>
              <a:t>”, write your claim </a:t>
            </a:r>
          </a:p>
          <a:p>
            <a:r>
              <a:rPr lang="en-US" dirty="0"/>
              <a:t>In the two other boxes, cite evidence. </a:t>
            </a:r>
          </a:p>
          <a:p>
            <a:r>
              <a:rPr lang="en-US" dirty="0"/>
              <a:t>Turn and Talk </a:t>
            </a:r>
            <a:br>
              <a:rPr lang="en-US" dirty="0"/>
            </a:br>
            <a:r>
              <a:rPr lang="en-US" i="1" dirty="0"/>
              <a:t>(30 seconds each)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200" i="1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EECD16-B14F-B6BF-A453-F0BDBD6337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74946" y="480060"/>
            <a:ext cx="7928894" cy="5451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F5188A-8EB2-69B1-679B-1A2204D2AF9A}"/>
              </a:ext>
            </a:extLst>
          </p:cNvPr>
          <p:cNvSpPr txBox="1"/>
          <p:nvPr/>
        </p:nvSpPr>
        <p:spPr>
          <a:xfrm>
            <a:off x="8222459" y="5931174"/>
            <a:ext cx="3581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Wrapped in Standards</a:t>
            </a:r>
            <a:br>
              <a:rPr lang="en-US" sz="1400" b="1" dirty="0"/>
            </a:br>
            <a:r>
              <a:rPr lang="it-IT" sz="1400" i="0" dirty="0">
                <a:effectLst/>
              </a:rPr>
              <a:t>Yeobin Park, 10th Grade</a:t>
            </a:r>
          </a:p>
          <a:p>
            <a:pPr algn="r"/>
            <a:r>
              <a:rPr lang="it-IT" sz="1400" dirty="0"/>
              <a:t>Seuol, South Koreo | Teacher – Jai Won Lee</a:t>
            </a:r>
            <a:endParaRPr lang="it-IT" sz="1400" i="0" dirty="0">
              <a:effectLst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FD824C4-B0F4-47FD-A207-2DD9BBD78AA4}"/>
              </a:ext>
            </a:extLst>
          </p:cNvPr>
          <p:cNvSpPr txBox="1">
            <a:spLocks/>
          </p:cNvSpPr>
          <p:nvPr/>
        </p:nvSpPr>
        <p:spPr>
          <a:xfrm>
            <a:off x="261233" y="245811"/>
            <a:ext cx="4950847" cy="869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000" b="1" dirty="0">
                <a:solidFill>
                  <a:srgbClr val="029DB2"/>
                </a:solidFill>
                <a:ea typeface="+mj-ea"/>
                <a:cs typeface="+mj-cs"/>
              </a:rPr>
              <a:t>Infer</a:t>
            </a:r>
          </a:p>
        </p:txBody>
      </p:sp>
    </p:spTree>
    <p:extLst>
      <p:ext uri="{BB962C8B-B14F-4D97-AF65-F5344CB8AC3E}">
        <p14:creationId xmlns:p14="http://schemas.microsoft.com/office/powerpoint/2010/main" val="1892228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3292</TotalTime>
  <Words>404</Words>
  <Application>Microsoft Office PowerPoint</Application>
  <PresentationFormat>Widescreen</PresentationFormat>
  <Paragraphs>56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Courier New</vt:lpstr>
      <vt:lpstr>Office Theme</vt:lpstr>
      <vt:lpstr>Dear Social Media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Ben Jewell-Plocher</cp:lastModifiedBy>
  <cp:revision>35</cp:revision>
  <dcterms:created xsi:type="dcterms:W3CDTF">2020-12-11T17:48:51Z</dcterms:created>
  <dcterms:modified xsi:type="dcterms:W3CDTF">2024-01-03T19:01:27Z</dcterms:modified>
</cp:coreProperties>
</file>