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6"/>
  </p:notesMasterIdLst>
  <p:sldIdLst>
    <p:sldId id="256" r:id="rId2"/>
    <p:sldId id="257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DB2"/>
    <a:srgbClr val="FDB72D"/>
    <a:srgbClr val="DFB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71E32D-FC5F-514B-AF40-2E4DD8DF6320}" v="4" dt="2024-01-05T01:15:32.3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1884" autoAdjust="0"/>
  </p:normalViewPr>
  <p:slideViewPr>
    <p:cSldViewPr snapToGrid="0" snapToObjects="1">
      <p:cViewPr varScale="1">
        <p:scale>
          <a:sx n="107" d="100"/>
          <a:sy n="107" d="100"/>
        </p:scale>
        <p:origin x="13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014A5-BEA9-064B-8437-737288D3FD0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A4BAD-54A8-0147-A1BA-9273AEF5E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A4BAD-54A8-0147-A1BA-9273AEF5E4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66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A4BAD-54A8-0147-A1BA-9273AEF5E4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11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A4BAD-54A8-0147-A1BA-9273AEF5E4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4396F-D26F-4E39-822C-B3F4FA394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13A395-F1D0-4AC2-B383-32C388B19E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01131-95E3-4A3B-8C0E-0562A1D2B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D7063-C95D-4F9A-8C20-0896E945E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B3AEB-5DF4-4608-96E8-1004B01C2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7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393A7-8E4E-4AA5-A4D9-75EDA49C7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B53349-21A3-47A7-9656-FC4681A06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BCA0D-5386-4637-A67C-43638EB98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3A937-1934-4AC5-94B0-D0A8DD8E5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79209-0C11-4637-B479-DB323B180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250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7E4B42-8E8D-428E-8DE5-F94DCFF2DF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11AA7E-D6E9-41E3-AAEC-4746B961F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4AFF8-4ECB-4DDB-BE19-BF970CD9B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0A365-40C2-474D-AE98-A54004C85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57B96-54C6-4DAB-BA90-E3F79FD26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3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2FEC4-6FF9-4AAE-B8CF-3DEB6E719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9AA74-06C4-44DB-B09A-FF26C3D82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12285-903E-4F09-9461-D7397CA46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A2740-10B1-44A6-8E97-C086A2BE6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5B4F6-579A-4DFB-AAB1-6076C73E7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214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5F521-4B46-4CF4-8128-142A66776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5DFF7-65DB-4C2A-955F-4BF08A0DA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12088-E665-4946-9E09-1617E5F87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E6AB3-C0B6-4548-B5D1-2489B290A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AFFC2-65CD-4092-A434-D3AAE87E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4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CD9F6-8DE3-4544-96A6-11B9F8C92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DF86A-5C58-4D57-9308-92918D3C22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FBFEA1-3B91-4FB6-A392-423FD8871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DCB97-4B64-4599-8FB8-C9E8E3A9A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38BC15-ED47-4693-8A71-35551CBE2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1A6203-550F-47E5-A930-DB475D6D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1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AF0F2-7D13-4106-B011-B6D08AF9A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B24B0-4316-4329-88F5-CC25F1B91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1F9D7D-41A5-469A-BD6E-645F4277D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3A6B34-514C-408E-85F4-5585458380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259E2B-21AF-4214-9E25-DC25CFAD46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0F9D5C-87B6-4829-B163-9616DF5E3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0A134F-AA63-42AA-BD23-663ED85A0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9E6122-6F69-4F49-BF6E-85D4909C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27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1DA16-2F9A-4150-8C6C-C914A8234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A8CF9-C4C4-461B-BF7D-913A80EEF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B939E5-7AD2-4F94-A435-1A07E8B56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07D69-0F49-4FD3-8536-A4E5134AD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76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6117C5-0BF9-4287-82E4-B953D3E03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AC9BBE-32D3-4E3C-90E5-73EDCEFB8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247231-4738-4E90-A78F-B35CAD50F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6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C9BA8-D873-4409-B755-95FFB40C1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32294-65C4-4A0C-AFA5-38509D6E1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45D46-E7A5-4779-AF54-A40A63BD6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8A80B-0658-4A29-8B3B-349F01C76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AFBC5F-3036-4F38-A0E3-9234CEBB2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8C43E5-2DA5-4C73-A085-B845A2FC9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4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B66F-AFE8-43F5-9376-1B8127D48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318905-E9C6-4716-B42A-9E26C066F4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402CEC-4190-43D0-8272-85CC3D7C5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3FA14-110A-4F71-93B3-12752911F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DC643-C79A-4619-923E-3A1D4F5BF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8BC21C-2DE3-4EE1-8646-5C86EDC43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5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AB665E-420D-4C31-AD26-C8E4C85E9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966F25-2D7E-4FAC-83A5-218CD2F74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6110B-96D6-4CEC-8DE1-6623FDDB0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C92A6-1F9D-594D-8919-A69E866C0D5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B8367-EBA7-4024-9728-D65BDDC766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370C3-C530-468D-B309-C83B14A5FA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70843-8890-BF4E-B260-F619B060E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11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rw9NstM1Q4E?feature=oembed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323B4D6-80AA-4565-8BEF-E75F27F0D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5642" y="-175652"/>
            <a:ext cx="9355756" cy="907895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029DB2"/>
                </a:solidFill>
                <a:latin typeface="+mn-lt"/>
              </a:rPr>
              <a:t>How many animals can you count in and around the tree?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D2A1999-E593-FB01-4CA7-6DC18EF6F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57" y="732243"/>
            <a:ext cx="8783726" cy="6038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BA1CC31-ED77-10A9-DBC0-D92B21C316FA}"/>
              </a:ext>
            </a:extLst>
          </p:cNvPr>
          <p:cNvSpPr txBox="1"/>
          <p:nvPr/>
        </p:nvSpPr>
        <p:spPr>
          <a:xfrm rot="16200000">
            <a:off x="7419190" y="3222997"/>
            <a:ext cx="59356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Tree of Harmony</a:t>
            </a:r>
          </a:p>
          <a:p>
            <a:pPr algn="ctr"/>
            <a:r>
              <a:rPr lang="en-US" sz="1400" i="0" dirty="0">
                <a:solidFill>
                  <a:srgbClr val="545454"/>
                </a:solidFill>
                <a:effectLst/>
                <a:latin typeface="proxima-nova"/>
              </a:rPr>
              <a:t>Kindergarten - 12th Grade Students</a:t>
            </a:r>
            <a:br>
              <a:rPr lang="en-US" sz="1400" dirty="0"/>
            </a:br>
            <a:r>
              <a:rPr lang="en-US" sz="1400" b="0" i="0" dirty="0" err="1">
                <a:solidFill>
                  <a:srgbClr val="545454"/>
                </a:solidFill>
                <a:effectLst/>
                <a:latin typeface="proxima-nova"/>
              </a:rPr>
              <a:t>Easterseals</a:t>
            </a:r>
            <a:r>
              <a:rPr lang="en-US" sz="1400" b="0" i="0" dirty="0">
                <a:solidFill>
                  <a:srgbClr val="545454"/>
                </a:solidFill>
                <a:effectLst/>
                <a:latin typeface="proxima-nova"/>
              </a:rPr>
              <a:t> Academy, Sarasota, Florida</a:t>
            </a:r>
            <a:br>
              <a:rPr lang="en-US" sz="1400" dirty="0"/>
            </a:br>
            <a:r>
              <a:rPr lang="en-US" sz="1400" b="0" i="0" dirty="0">
                <a:solidFill>
                  <a:srgbClr val="545454"/>
                </a:solidFill>
                <a:effectLst/>
                <a:latin typeface="proxima-nova"/>
              </a:rPr>
              <a:t>Teacher: Chris Leverett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448942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99494-618D-4A40-A08D-9C4AE7EAE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09" y="2054506"/>
            <a:ext cx="11808867" cy="2526825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rgbClr val="029DB2"/>
                </a:solidFill>
                <a:latin typeface="+mn-lt"/>
              </a:rPr>
              <a:t>Is our classroom better together?</a:t>
            </a:r>
          </a:p>
        </p:txBody>
      </p:sp>
    </p:spTree>
    <p:extLst>
      <p:ext uri="{BB962C8B-B14F-4D97-AF65-F5344CB8AC3E}">
        <p14:creationId xmlns:p14="http://schemas.microsoft.com/office/powerpoint/2010/main" val="2128695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99494-618D-4A40-A08D-9C4AE7EAE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7" y="75248"/>
            <a:ext cx="5072270" cy="931660"/>
          </a:xfrm>
        </p:spPr>
        <p:txBody>
          <a:bodyPr/>
          <a:lstStyle/>
          <a:p>
            <a:r>
              <a:rPr lang="en-US" b="1" dirty="0">
                <a:solidFill>
                  <a:srgbClr val="029DB2"/>
                </a:solidFill>
                <a:latin typeface="+mn-lt"/>
              </a:rPr>
              <a:t>Our Class is a Family</a:t>
            </a:r>
          </a:p>
        </p:txBody>
      </p:sp>
      <p:pic>
        <p:nvPicPr>
          <p:cNvPr id="10" name="Online Media 9" descr="Our Class is a Family Read Aloud | Animated Kids Book | Vooks Narrated Storybooks">
            <a:hlinkClick r:id="" action="ppaction://media"/>
            <a:extLst>
              <a:ext uri="{FF2B5EF4-FFF2-40B4-BE49-F238E27FC236}">
                <a16:creationId xmlns:a16="http://schemas.microsoft.com/office/drawing/2014/main" id="{FB915131-6D72-E2DB-779D-DAF5CA96CCA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9073" y="880805"/>
            <a:ext cx="10361172" cy="58540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5185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99494-618D-4A40-A08D-9C4AE7EAE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866" y="2614378"/>
            <a:ext cx="8905460" cy="93166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6600" b="1" dirty="0">
                <a:solidFill>
                  <a:srgbClr val="029DB2"/>
                </a:solidFill>
                <a:latin typeface="+mn-lt"/>
              </a:rPr>
              <a:t>I can be part of our classroom family by…</a:t>
            </a:r>
          </a:p>
        </p:txBody>
      </p:sp>
    </p:spTree>
    <p:extLst>
      <p:ext uri="{BB962C8B-B14F-4D97-AF65-F5344CB8AC3E}">
        <p14:creationId xmlns:p14="http://schemas.microsoft.com/office/powerpoint/2010/main" val="97340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3992</TotalTime>
  <Words>56</Words>
  <Application>Microsoft Office PowerPoint</Application>
  <PresentationFormat>Widescreen</PresentationFormat>
  <Paragraphs>9</Paragraphs>
  <Slides>4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proxima-nova</vt:lpstr>
      <vt:lpstr>Office Theme</vt:lpstr>
      <vt:lpstr>How many animals can you count in and around the tree? </vt:lpstr>
      <vt:lpstr>Is our classroom better together?</vt:lpstr>
      <vt:lpstr>Our Class is a Family</vt:lpstr>
      <vt:lpstr>I can be part of our classroom family by…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Ben Jewell-Plocher</cp:lastModifiedBy>
  <cp:revision>38</cp:revision>
  <dcterms:created xsi:type="dcterms:W3CDTF">2020-12-11T17:48:51Z</dcterms:created>
  <dcterms:modified xsi:type="dcterms:W3CDTF">2024-01-16T21:20:24Z</dcterms:modified>
</cp:coreProperties>
</file>