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56" r:id="rId2"/>
    <p:sldId id="266" r:id="rId3"/>
    <p:sldId id="258" r:id="rId4"/>
    <p:sldId id="267" r:id="rId5"/>
    <p:sldId id="261" r:id="rId6"/>
    <p:sldId id="257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2D"/>
    <a:srgbClr val="029DB2"/>
    <a:srgbClr val="DFB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B9263-90E3-4A8F-8EB7-288F0F1C48E2}" v="2" dt="2024-01-11T23:18:51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9"/>
    <p:restoredTop sz="85472" autoAdjust="0"/>
  </p:normalViewPr>
  <p:slideViewPr>
    <p:cSldViewPr snapToGrid="0" snapToObjects="1">
      <p:cViewPr varScale="1">
        <p:scale>
          <a:sx n="91" d="100"/>
          <a:sy n="91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mark Katelyn" userId="0cebbf25-e856-481e-825b-b9544bf2a1d7" providerId="ADAL" clId="{B91B9263-90E3-4A8F-8EB7-288F0F1C48E2}"/>
    <pc:docChg chg="undo custSel delSld modSld sldOrd">
      <pc:chgData name="Wenmark Katelyn" userId="0cebbf25-e856-481e-825b-b9544bf2a1d7" providerId="ADAL" clId="{B91B9263-90E3-4A8F-8EB7-288F0F1C48E2}" dt="2024-01-12T00:07:07.286" v="1274" actId="20577"/>
      <pc:docMkLst>
        <pc:docMk/>
      </pc:docMkLst>
      <pc:sldChg chg="addSp delSp mod ord">
        <pc:chgData name="Wenmark Katelyn" userId="0cebbf25-e856-481e-825b-b9544bf2a1d7" providerId="ADAL" clId="{B91B9263-90E3-4A8F-8EB7-288F0F1C48E2}" dt="2024-01-11T22:53:52.380" v="154"/>
        <pc:sldMkLst>
          <pc:docMk/>
          <pc:sldMk cId="2128695524" sldId="257"/>
        </pc:sldMkLst>
        <pc:spChg chg="add del">
          <ac:chgData name="Wenmark Katelyn" userId="0cebbf25-e856-481e-825b-b9544bf2a1d7" providerId="ADAL" clId="{B91B9263-90E3-4A8F-8EB7-288F0F1C48E2}" dt="2024-01-11T22:41:45.098" v="134" actId="22"/>
          <ac:spMkLst>
            <pc:docMk/>
            <pc:sldMk cId="2128695524" sldId="257"/>
            <ac:spMk id="4" creationId="{7E642A08-B234-0978-418B-16443B974938}"/>
          </ac:spMkLst>
        </pc:spChg>
      </pc:sldChg>
      <pc:sldChg chg="modSp mod">
        <pc:chgData name="Wenmark Katelyn" userId="0cebbf25-e856-481e-825b-b9544bf2a1d7" providerId="ADAL" clId="{B91B9263-90E3-4A8F-8EB7-288F0F1C48E2}" dt="2024-01-11T23:19:08.669" v="1034" actId="6549"/>
        <pc:sldMkLst>
          <pc:docMk/>
          <pc:sldMk cId="145185534" sldId="258"/>
        </pc:sldMkLst>
        <pc:spChg chg="mod">
          <ac:chgData name="Wenmark Katelyn" userId="0cebbf25-e856-481e-825b-b9544bf2a1d7" providerId="ADAL" clId="{B91B9263-90E3-4A8F-8EB7-288F0F1C48E2}" dt="2024-01-11T23:19:08.669" v="1034" actId="6549"/>
          <ac:spMkLst>
            <pc:docMk/>
            <pc:sldMk cId="145185534" sldId="258"/>
            <ac:spMk id="3" creationId="{57368813-A865-4548-AE19-093DE4E2B2CB}"/>
          </ac:spMkLst>
        </pc:spChg>
      </pc:sldChg>
      <pc:sldChg chg="modSp mod">
        <pc:chgData name="Wenmark Katelyn" userId="0cebbf25-e856-481e-825b-b9544bf2a1d7" providerId="ADAL" clId="{B91B9263-90E3-4A8F-8EB7-288F0F1C48E2}" dt="2024-01-11T22:59:57.038" v="209" actId="20577"/>
        <pc:sldMkLst>
          <pc:docMk/>
          <pc:sldMk cId="1463396882" sldId="260"/>
        </pc:sldMkLst>
        <pc:spChg chg="mod">
          <ac:chgData name="Wenmark Katelyn" userId="0cebbf25-e856-481e-825b-b9544bf2a1d7" providerId="ADAL" clId="{B91B9263-90E3-4A8F-8EB7-288F0F1C48E2}" dt="2024-01-11T22:59:57.038" v="209" actId="20577"/>
          <ac:spMkLst>
            <pc:docMk/>
            <pc:sldMk cId="1463396882" sldId="260"/>
            <ac:spMk id="3" creationId="{57368813-A865-4548-AE19-093DE4E2B2CB}"/>
          </ac:spMkLst>
        </pc:spChg>
      </pc:sldChg>
      <pc:sldChg chg="modSp mod ord">
        <pc:chgData name="Wenmark Katelyn" userId="0cebbf25-e856-481e-825b-b9544bf2a1d7" providerId="ADAL" clId="{B91B9263-90E3-4A8F-8EB7-288F0F1C48E2}" dt="2024-01-11T22:55:05.482" v="182" actId="20577"/>
        <pc:sldMkLst>
          <pc:docMk/>
          <pc:sldMk cId="125131956" sldId="261"/>
        </pc:sldMkLst>
        <pc:spChg chg="mod">
          <ac:chgData name="Wenmark Katelyn" userId="0cebbf25-e856-481e-825b-b9544bf2a1d7" providerId="ADAL" clId="{B91B9263-90E3-4A8F-8EB7-288F0F1C48E2}" dt="2024-01-11T17:47:25.560" v="20" actId="20577"/>
          <ac:spMkLst>
            <pc:docMk/>
            <pc:sldMk cId="125131956" sldId="261"/>
            <ac:spMk id="2" creationId="{CB67B479-88D1-4B69-85CD-18B5C4200384}"/>
          </ac:spMkLst>
        </pc:spChg>
        <pc:spChg chg="mod">
          <ac:chgData name="Wenmark Katelyn" userId="0cebbf25-e856-481e-825b-b9544bf2a1d7" providerId="ADAL" clId="{B91B9263-90E3-4A8F-8EB7-288F0F1C48E2}" dt="2024-01-11T22:55:05.482" v="182" actId="20577"/>
          <ac:spMkLst>
            <pc:docMk/>
            <pc:sldMk cId="125131956" sldId="261"/>
            <ac:spMk id="3" creationId="{13283C98-E255-4914-A39B-DFEB6737E48C}"/>
          </ac:spMkLst>
        </pc:spChg>
      </pc:sldChg>
      <pc:sldChg chg="addSp delSp modSp del mod">
        <pc:chgData name="Wenmark Katelyn" userId="0cebbf25-e856-481e-825b-b9544bf2a1d7" providerId="ADAL" clId="{B91B9263-90E3-4A8F-8EB7-288F0F1C48E2}" dt="2024-01-11T23:08:45.438" v="845" actId="47"/>
        <pc:sldMkLst>
          <pc:docMk/>
          <pc:sldMk cId="556059271" sldId="262"/>
        </pc:sldMkLst>
        <pc:spChg chg="mod">
          <ac:chgData name="Wenmark Katelyn" userId="0cebbf25-e856-481e-825b-b9544bf2a1d7" providerId="ADAL" clId="{B91B9263-90E3-4A8F-8EB7-288F0F1C48E2}" dt="2024-01-11T22:58:42.782" v="196" actId="20577"/>
          <ac:spMkLst>
            <pc:docMk/>
            <pc:sldMk cId="556059271" sldId="262"/>
            <ac:spMk id="2" creationId="{6E104AB9-DA0C-4756-8AD3-B5A7D749ADA4}"/>
          </ac:spMkLst>
        </pc:spChg>
        <pc:spChg chg="add mod">
          <ac:chgData name="Wenmark Katelyn" userId="0cebbf25-e856-481e-825b-b9544bf2a1d7" providerId="ADAL" clId="{B91B9263-90E3-4A8F-8EB7-288F0F1C48E2}" dt="2024-01-11T22:58:45.006" v="197" actId="478"/>
          <ac:spMkLst>
            <pc:docMk/>
            <pc:sldMk cId="556059271" sldId="262"/>
            <ac:spMk id="4" creationId="{8DEED476-20DE-6CE3-2A45-CF542E7A16F5}"/>
          </ac:spMkLst>
        </pc:spChg>
        <pc:picChg chg="del">
          <ac:chgData name="Wenmark Katelyn" userId="0cebbf25-e856-481e-825b-b9544bf2a1d7" providerId="ADAL" clId="{B91B9263-90E3-4A8F-8EB7-288F0F1C48E2}" dt="2024-01-11T22:58:45.006" v="197" actId="478"/>
          <ac:picMkLst>
            <pc:docMk/>
            <pc:sldMk cId="556059271" sldId="262"/>
            <ac:picMk id="5" creationId="{6F6EC6D7-5DED-46AE-9D56-478F2761E77B}"/>
          </ac:picMkLst>
        </pc:picChg>
      </pc:sldChg>
      <pc:sldChg chg="addSp delSp modSp del mod">
        <pc:chgData name="Wenmark Katelyn" userId="0cebbf25-e856-481e-825b-b9544bf2a1d7" providerId="ADAL" clId="{B91B9263-90E3-4A8F-8EB7-288F0F1C48E2}" dt="2024-01-11T23:01:56.850" v="210" actId="47"/>
        <pc:sldMkLst>
          <pc:docMk/>
          <pc:sldMk cId="3156029981" sldId="263"/>
        </pc:sldMkLst>
        <pc:spChg chg="add mod">
          <ac:chgData name="Wenmark Katelyn" userId="0cebbf25-e856-481e-825b-b9544bf2a1d7" providerId="ADAL" clId="{B91B9263-90E3-4A8F-8EB7-288F0F1C48E2}" dt="2024-01-11T22:55:30.369" v="183" actId="478"/>
          <ac:spMkLst>
            <pc:docMk/>
            <pc:sldMk cId="3156029981" sldId="263"/>
            <ac:spMk id="3" creationId="{6B58F7B3-415C-0A00-90B6-FF06E663ED05}"/>
          </ac:spMkLst>
        </pc:spChg>
        <pc:picChg chg="del">
          <ac:chgData name="Wenmark Katelyn" userId="0cebbf25-e856-481e-825b-b9544bf2a1d7" providerId="ADAL" clId="{B91B9263-90E3-4A8F-8EB7-288F0F1C48E2}" dt="2024-01-11T22:55:30.369" v="183" actId="478"/>
          <ac:picMkLst>
            <pc:docMk/>
            <pc:sldMk cId="3156029981" sldId="263"/>
            <ac:picMk id="4" creationId="{5A2AB00A-66CD-4E52-BD35-C5F974F7C0EC}"/>
          </ac:picMkLst>
        </pc:picChg>
      </pc:sldChg>
      <pc:sldChg chg="modSp mod">
        <pc:chgData name="Wenmark Katelyn" userId="0cebbf25-e856-481e-825b-b9544bf2a1d7" providerId="ADAL" clId="{B91B9263-90E3-4A8F-8EB7-288F0F1C48E2}" dt="2024-01-12T00:07:07.286" v="1274" actId="20577"/>
        <pc:sldMkLst>
          <pc:docMk/>
          <pc:sldMk cId="467808498" sldId="264"/>
        </pc:sldMkLst>
        <pc:spChg chg="mod">
          <ac:chgData name="Wenmark Katelyn" userId="0cebbf25-e856-481e-825b-b9544bf2a1d7" providerId="ADAL" clId="{B91B9263-90E3-4A8F-8EB7-288F0F1C48E2}" dt="2024-01-11T23:08:06.817" v="778" actId="20577"/>
          <ac:spMkLst>
            <pc:docMk/>
            <pc:sldMk cId="467808498" sldId="264"/>
            <ac:spMk id="2" creationId="{86EB1CBA-4F7A-4BB6-A421-D0510D350ED4}"/>
          </ac:spMkLst>
        </pc:spChg>
        <pc:spChg chg="mod">
          <ac:chgData name="Wenmark Katelyn" userId="0cebbf25-e856-481e-825b-b9544bf2a1d7" providerId="ADAL" clId="{B91B9263-90E3-4A8F-8EB7-288F0F1C48E2}" dt="2024-01-12T00:07:07.286" v="1274" actId="20577"/>
          <ac:spMkLst>
            <pc:docMk/>
            <pc:sldMk cId="467808498" sldId="264"/>
            <ac:spMk id="3" creationId="{21F17EAF-F77B-4B8E-8989-D7A76B5FE54D}"/>
          </ac:spMkLst>
        </pc:spChg>
      </pc:sldChg>
      <pc:sldChg chg="del">
        <pc:chgData name="Wenmark Katelyn" userId="0cebbf25-e856-481e-825b-b9544bf2a1d7" providerId="ADAL" clId="{B91B9263-90E3-4A8F-8EB7-288F0F1C48E2}" dt="2024-01-11T22:55:50.309" v="185" actId="47"/>
        <pc:sldMkLst>
          <pc:docMk/>
          <pc:sldMk cId="1554420682" sldId="265"/>
        </pc:sldMkLst>
      </pc:sldChg>
      <pc:sldChg chg="addSp modSp">
        <pc:chgData name="Wenmark Katelyn" userId="0cebbf25-e856-481e-825b-b9544bf2a1d7" providerId="ADAL" clId="{B91B9263-90E3-4A8F-8EB7-288F0F1C48E2}" dt="2024-01-11T17:24:55.722" v="0"/>
        <pc:sldMkLst>
          <pc:docMk/>
          <pc:sldMk cId="2439139440" sldId="266"/>
        </pc:sldMkLst>
        <pc:picChg chg="add mod">
          <ac:chgData name="Wenmark Katelyn" userId="0cebbf25-e856-481e-825b-b9544bf2a1d7" providerId="ADAL" clId="{B91B9263-90E3-4A8F-8EB7-288F0F1C48E2}" dt="2024-01-11T17:24:55.722" v="0"/>
          <ac:picMkLst>
            <pc:docMk/>
            <pc:sldMk cId="2439139440" sldId="266"/>
            <ac:picMk id="3" creationId="{1FF270BF-6630-35E5-9EE2-0F268086B218}"/>
          </ac:picMkLst>
        </pc:picChg>
      </pc:sldChg>
      <pc:sldChg chg="modSp del mod">
        <pc:chgData name="Wenmark Katelyn" userId="0cebbf25-e856-481e-825b-b9544bf2a1d7" providerId="ADAL" clId="{B91B9263-90E3-4A8F-8EB7-288F0F1C48E2}" dt="2024-01-11T23:08:46.428" v="846" actId="47"/>
        <pc:sldMkLst>
          <pc:docMk/>
          <pc:sldMk cId="834495943" sldId="267"/>
        </pc:sldMkLst>
        <pc:spChg chg="mod">
          <ac:chgData name="Wenmark Katelyn" userId="0cebbf25-e856-481e-825b-b9544bf2a1d7" providerId="ADAL" clId="{B91B9263-90E3-4A8F-8EB7-288F0F1C48E2}" dt="2024-01-11T22:58:58.015" v="198" actId="20577"/>
          <ac:spMkLst>
            <pc:docMk/>
            <pc:sldMk cId="834495943" sldId="267"/>
            <ac:spMk id="3" creationId="{21F17EAF-F77B-4B8E-8989-D7A76B5FE5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14A5-BEA9-064B-8437-737288D3FD0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4BAD-54A8-0147-A1BA-9273AEF5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396F-D26F-4E39-822C-B3F4FA394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3A395-F1D0-4AC2-B383-32C388B1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131-95E3-4A3B-8C0E-0562A1D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7063-C95D-4F9A-8C20-0896E94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3AEB-5DF4-4608-96E8-1004B01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93A7-8E4E-4AA5-A4D9-75EDA49C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3349-21A3-47A7-9656-FC4681A06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CA0D-5386-4637-A67C-43638EB9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A937-1934-4AC5-94B0-D0A8DD8E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9209-0C11-4637-B479-DB323B1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4B42-8E8D-428E-8DE5-F94DCFF2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AA7E-D6E9-41E3-AAEC-4746B961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AFF8-4ECB-4DDB-BE19-BF970CD9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A365-40C2-474D-AE98-A54004C8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7B96-54C6-4DAB-BA90-E3F79FD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EC4-6FF9-4AAE-B8CF-3DEB6E71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AA74-06C4-44DB-B09A-FF26C3D8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2285-903E-4F09-9461-D7397CA4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2740-10B1-44A6-8E97-C086A2B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5B4F6-579A-4DFB-AAB1-6076C73E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F521-4B46-4CF4-8128-142A6677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DFF7-65DB-4C2A-955F-4BF08A0D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2088-E665-4946-9E09-1617E5F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6AB3-C0B6-4548-B5D1-2489B290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FFC2-65CD-4092-A434-D3AAE87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D9F6-8DE3-4544-96A6-11B9F8C9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F86A-5C58-4D57-9308-92918D3C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FEA1-3B91-4FB6-A392-423FD887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CB97-4B64-4599-8FB8-C9E8E3A9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BC15-ED47-4693-8A71-35551CB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6203-550F-47E5-A930-DB475D6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F0F2-7D13-4106-B011-B6D08AF9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4B0-4316-4329-88F5-CC25F1B9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F9D7D-41A5-469A-BD6E-645F4277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A6B34-514C-408E-85F4-55854583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59E2B-21AF-4214-9E25-DC25CFAD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9D5C-87B6-4829-B163-9616DF5E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A134F-AA63-42AA-BD23-663ED85A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E6122-6F69-4F49-BF6E-85D4909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A16-2F9A-4150-8C6C-C914A823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8CF9-C4C4-461B-BF7D-913A80EE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939E5-7AD2-4F94-A435-1A07E8B5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7D69-0F49-4FD3-8536-A4E5134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17C5-0BF9-4287-82E4-B953D3E0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9BBE-32D3-4E3C-90E5-73EDCEF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7231-4738-4E90-A78F-B35CAD50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BA8-D873-4409-B755-95FFB40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2294-65C4-4A0C-AFA5-38509D6E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5D46-E7A5-4779-AF54-A40A63BD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8A80B-0658-4A29-8B3B-349F01C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BC5F-3036-4F38-A0E3-9234CEBB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43E5-2DA5-4C73-A085-B845A2FC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B66F-AFE8-43F5-9376-1B8127D4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18905-E9C6-4716-B42A-9E26C066F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2CEC-4190-43D0-8272-85CC3D7C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FA14-110A-4F71-93B3-1275291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DC643-C79A-4619-923E-3A1D4F5B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C21C-2DE3-4EE1-8646-5C86EDC4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665E-420D-4C31-AD26-C8E4C85E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66F25-2D7E-4FAC-83A5-218CD2F7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110B-96D6-4CEC-8DE1-6623FDDB0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2A6-1F9D-594D-8919-A69E866C0D5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8367-EBA7-4024-9728-D65BDDC7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70C3-C530-468D-B309-C83B14A5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FORvXhub2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3B4D6-80AA-4565-8BEF-E75F27F0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665" y="174446"/>
            <a:ext cx="8560925" cy="738671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29DB2"/>
                </a:solidFill>
                <a:latin typeface="+mn-lt"/>
              </a:rPr>
              <a:t>What do you </a:t>
            </a:r>
            <a:r>
              <a:rPr lang="en-US" sz="3000" b="1" dirty="0">
                <a:solidFill>
                  <a:srgbClr val="FDB72D"/>
                </a:solidFill>
                <a:latin typeface="+mn-lt"/>
              </a:rPr>
              <a:t>notice</a:t>
            </a:r>
            <a:r>
              <a:rPr lang="en-US" sz="3000" b="1" dirty="0">
                <a:solidFill>
                  <a:srgbClr val="029DB2"/>
                </a:solidFill>
                <a:latin typeface="+mn-lt"/>
              </a:rPr>
              <a:t> and </a:t>
            </a:r>
            <a:r>
              <a:rPr lang="en-US" sz="3000" b="1" dirty="0">
                <a:solidFill>
                  <a:srgbClr val="FDB72D"/>
                </a:solidFill>
                <a:latin typeface="+mn-lt"/>
              </a:rPr>
              <a:t>wonder</a:t>
            </a:r>
            <a:r>
              <a:rPr lang="en-US" sz="3000" b="1" dirty="0">
                <a:solidFill>
                  <a:srgbClr val="029DB2"/>
                </a:solidFill>
                <a:latin typeface="+mn-lt"/>
              </a:rPr>
              <a:t> about this painting?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344E1-6CEF-2925-30F0-91EFD2F22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3943" y="913117"/>
            <a:ext cx="8494921" cy="581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9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867E1-34B3-431A-BB1A-1023FF4B32C0}"/>
              </a:ext>
            </a:extLst>
          </p:cNvPr>
          <p:cNvSpPr txBox="1"/>
          <p:nvPr/>
        </p:nvSpPr>
        <p:spPr>
          <a:xfrm>
            <a:off x="156451" y="3210247"/>
            <a:ext cx="4846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are the birds alike, </a:t>
            </a:r>
          </a:p>
          <a:p>
            <a:pPr algn="ctr"/>
            <a:r>
              <a:rPr lang="en-US" sz="3200" dirty="0"/>
              <a:t>and how are they different?</a:t>
            </a:r>
          </a:p>
        </p:txBody>
      </p:sp>
      <p:pic>
        <p:nvPicPr>
          <p:cNvPr id="4" name="Picture 3" descr="A group of speech bubbles with text&#10;&#10;Description automatically generated">
            <a:extLst>
              <a:ext uri="{FF2B5EF4-FFF2-40B4-BE49-F238E27FC236}">
                <a16:creationId xmlns:a16="http://schemas.microsoft.com/office/drawing/2014/main" id="{16DF3F2B-F965-8378-3E68-6FD05585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3" y="307540"/>
            <a:ext cx="3743496" cy="2891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DB7EC-49EA-D033-EC21-4D78DAEE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55647" y="1153500"/>
            <a:ext cx="6979902" cy="477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13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48"/>
            <a:ext cx="9037320" cy="9316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Lending a Feather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632" y="1753466"/>
            <a:ext cx="4580750" cy="4498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do you think happened to the gray bird’s wing?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do you think the artists titled their painting,</a:t>
            </a:r>
            <a:br>
              <a:rPr lang="en-US" dirty="0"/>
            </a:br>
            <a:r>
              <a:rPr lang="en-US" i="1" dirty="0"/>
              <a:t>Lending a Feather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7405D-CC25-B3DC-970B-DB62FFFEE984}"/>
              </a:ext>
            </a:extLst>
          </p:cNvPr>
          <p:cNvSpPr txBox="1"/>
          <p:nvPr/>
        </p:nvSpPr>
        <p:spPr>
          <a:xfrm>
            <a:off x="5218845" y="5978988"/>
            <a:ext cx="6653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Lending A Feather</a:t>
            </a:r>
          </a:p>
          <a:p>
            <a:pPr algn="ctr"/>
            <a:r>
              <a:rPr lang="en-US" sz="1400" b="0" i="0" dirty="0">
                <a:solidFill>
                  <a:srgbClr val="545454"/>
                </a:solidFill>
                <a:effectLst/>
                <a:latin typeface="proxima-nova"/>
              </a:rPr>
              <a:t>By </a:t>
            </a:r>
            <a:r>
              <a:rPr lang="en-US" sz="1400" i="0" dirty="0">
                <a:solidFill>
                  <a:srgbClr val="545454"/>
                </a:solidFill>
                <a:effectLst/>
                <a:latin typeface="proxima-nova"/>
              </a:rPr>
              <a:t>Mr. </a:t>
            </a:r>
            <a:r>
              <a:rPr lang="en-US" sz="1400" i="0" dirty="0" err="1">
                <a:solidFill>
                  <a:srgbClr val="545454"/>
                </a:solidFill>
                <a:effectLst/>
                <a:latin typeface="proxima-nova"/>
              </a:rPr>
              <a:t>Rodkey's</a:t>
            </a:r>
            <a:r>
              <a:rPr lang="en-US" sz="1400" i="0" dirty="0">
                <a:solidFill>
                  <a:srgbClr val="545454"/>
                </a:solidFill>
                <a:effectLst/>
                <a:latin typeface="proxima-nova"/>
              </a:rPr>
              <a:t> 3rd Grade Class</a:t>
            </a:r>
            <a:br>
              <a:rPr lang="en-US" sz="1400" dirty="0"/>
            </a:br>
            <a:r>
              <a:rPr lang="en-US" sz="1400" b="0" i="0" dirty="0">
                <a:solidFill>
                  <a:srgbClr val="545454"/>
                </a:solidFill>
                <a:effectLst/>
                <a:latin typeface="proxima-nova"/>
              </a:rPr>
              <a:t>Emma E. Booker Elementary, Sarasota, Florida | Teacher: Melissa Shaw</a:t>
            </a:r>
            <a:endParaRPr lang="en-US" sz="1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72E2F-7FF5-9854-104F-79E142B0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55647" y="1153500"/>
            <a:ext cx="6979902" cy="477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8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AB77-3099-0AA5-7C28-E54E4FEF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1" y="4396"/>
            <a:ext cx="46612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Artist Statement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9CB8-A7FF-05E3-2A87-5358AA2BA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635" y="1103529"/>
            <a:ext cx="4532702" cy="48778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0" i="0" u="none" strike="noStrike" baseline="0" dirty="0">
                <a:latin typeface="CIDFont+F2"/>
              </a:rPr>
              <a:t>Before creating this collaborative artwork, our</a:t>
            </a:r>
            <a:r>
              <a:rPr lang="en-US" dirty="0">
                <a:latin typeface="CIDFont+F2"/>
              </a:rPr>
              <a:t> </a:t>
            </a:r>
            <a:r>
              <a:rPr lang="en-US" b="0" i="0" u="none" strike="noStrike" baseline="0" dirty="0">
                <a:latin typeface="CIDFont+F2"/>
              </a:rPr>
              <a:t>class learned about empathy. In our class project, we wanted to convey how important it is to show compassion for others when they are hurting by finding ways to help. </a:t>
            </a:r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CIDFont+F2"/>
              </a:rPr>
              <a:t>The gray bird in our image was injured and couldn’t fly until all the other birds came together, each lending a feather so they could all take flight again.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8928E-7B25-F62E-515B-B703286ED91B}"/>
              </a:ext>
            </a:extLst>
          </p:cNvPr>
          <p:cNvSpPr txBox="1"/>
          <p:nvPr/>
        </p:nvSpPr>
        <p:spPr>
          <a:xfrm>
            <a:off x="5218845" y="5978988"/>
            <a:ext cx="6653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Lending A Feather</a:t>
            </a:r>
          </a:p>
          <a:p>
            <a:pPr algn="ctr"/>
            <a:r>
              <a:rPr lang="en-US" sz="1400" b="0" i="0" dirty="0">
                <a:solidFill>
                  <a:srgbClr val="545454"/>
                </a:solidFill>
                <a:effectLst/>
              </a:rPr>
              <a:t>By </a:t>
            </a:r>
            <a:r>
              <a:rPr lang="en-US" sz="1400" i="0" dirty="0">
                <a:solidFill>
                  <a:srgbClr val="545454"/>
                </a:solidFill>
                <a:effectLst/>
              </a:rPr>
              <a:t>Mr. </a:t>
            </a:r>
            <a:r>
              <a:rPr lang="en-US" sz="1400" i="0" dirty="0" err="1">
                <a:solidFill>
                  <a:srgbClr val="545454"/>
                </a:solidFill>
                <a:effectLst/>
              </a:rPr>
              <a:t>Rodkey's</a:t>
            </a:r>
            <a:r>
              <a:rPr lang="en-US" sz="1400" i="0" dirty="0">
                <a:solidFill>
                  <a:srgbClr val="545454"/>
                </a:solidFill>
                <a:effectLst/>
              </a:rPr>
              <a:t> 3rd Grade Class</a:t>
            </a:r>
            <a:br>
              <a:rPr lang="en-US" sz="1400" dirty="0"/>
            </a:br>
            <a:r>
              <a:rPr lang="en-US" sz="1400" b="0" i="0" dirty="0">
                <a:solidFill>
                  <a:srgbClr val="545454"/>
                </a:solidFill>
                <a:effectLst/>
              </a:rPr>
              <a:t>Emma E. Booker Elementary, Sarasota, Florida | Teacher: Melissa Shaw</a:t>
            </a:r>
            <a:endParaRPr lang="en-US" sz="1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18649-AF1A-6F44-716D-BB5C030B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55647" y="1153500"/>
            <a:ext cx="6979902" cy="477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47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B479-88D1-4B69-85CD-18B5C420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Vocabulary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3C98-E255-4914-A39B-DFEB6737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58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 and discuss some words you will hear in the story: </a:t>
            </a:r>
          </a:p>
          <a:p>
            <a:r>
              <a:rPr lang="en-US" dirty="0"/>
              <a:t>shimmering</a:t>
            </a:r>
          </a:p>
          <a:p>
            <a:r>
              <a:rPr lang="en-US" dirty="0"/>
              <a:t>dazzling</a:t>
            </a:r>
          </a:p>
          <a:p>
            <a:r>
              <a:rPr lang="en-US" dirty="0"/>
              <a:t>special</a:t>
            </a:r>
          </a:p>
          <a:p>
            <a:r>
              <a:rPr lang="en-US" dirty="0"/>
              <a:t>admire</a:t>
            </a:r>
          </a:p>
          <a:p>
            <a:r>
              <a:rPr lang="en-US" dirty="0"/>
              <a:t>wavered</a:t>
            </a:r>
          </a:p>
          <a:p>
            <a:endParaRPr lang="en-US" dirty="0"/>
          </a:p>
        </p:txBody>
      </p:sp>
      <p:pic>
        <p:nvPicPr>
          <p:cNvPr id="2050" name="Picture 2" descr="Premium Vector | Boy and girl talking in class talking | Student cartoon,  Girl talk, Cartoon kids">
            <a:extLst>
              <a:ext uri="{FF2B5EF4-FFF2-40B4-BE49-F238E27FC236}">
                <a16:creationId xmlns:a16="http://schemas.microsoft.com/office/drawing/2014/main" id="{041EB007-157F-4A66-BD90-F802F6E3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39" y="2366677"/>
            <a:ext cx="3994685" cy="28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97" y="-103505"/>
            <a:ext cx="8937567" cy="1325563"/>
          </a:xfrm>
        </p:spPr>
        <p:txBody>
          <a:bodyPr/>
          <a:lstStyle/>
          <a:p>
            <a:r>
              <a:rPr lang="en-US" b="1" i="1" dirty="0">
                <a:solidFill>
                  <a:srgbClr val="029DB2"/>
                </a:solidFill>
                <a:latin typeface="+mn-lt"/>
              </a:rPr>
              <a:t>The Rainbow Fish </a:t>
            </a:r>
            <a:r>
              <a:rPr lang="en-US" b="1" dirty="0">
                <a:solidFill>
                  <a:srgbClr val="029DB2"/>
                </a:solidFill>
                <a:latin typeface="+mn-lt"/>
              </a:rPr>
              <a:t>by Marcus Pfister </a:t>
            </a:r>
            <a:endParaRPr lang="en-US" b="1" i="1" dirty="0">
              <a:solidFill>
                <a:srgbClr val="029DB2"/>
              </a:solidFill>
              <a:latin typeface="+mn-lt"/>
            </a:endParaRPr>
          </a:p>
        </p:txBody>
      </p:sp>
      <p:pic>
        <p:nvPicPr>
          <p:cNvPr id="3" name="Online Media 2" title="[Special Effects] The Rainbow Fish | Read Aloud Books for Children">
            <a:hlinkClick r:id="" action="ppaction://media"/>
            <a:extLst>
              <a:ext uri="{FF2B5EF4-FFF2-40B4-BE49-F238E27FC236}">
                <a16:creationId xmlns:a16="http://schemas.microsoft.com/office/drawing/2014/main" id="{6317ED34-D44F-8EE9-FFBF-66CD92EAF6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897" y="919873"/>
            <a:ext cx="10356215" cy="584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6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216" y="500062"/>
            <a:ext cx="89375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Compare and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125" y="1825625"/>
            <a:ext cx="101917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Rally Robin: </a:t>
            </a:r>
          </a:p>
          <a:p>
            <a:pPr marL="0" indent="0" algn="ctr">
              <a:buNone/>
            </a:pPr>
            <a:r>
              <a:rPr lang="en-US" sz="3200" dirty="0"/>
              <a:t>You and your partner describe the qualities of rainbow fish. </a:t>
            </a:r>
          </a:p>
          <a:p>
            <a:pPr marL="0" indent="0" algn="ctr">
              <a:buNone/>
            </a:pPr>
            <a:r>
              <a:rPr lang="en-US" sz="3200" dirty="0"/>
              <a:t>Next, describe the qualities of the birds in the painting.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How are actions of the colorful birds and rainbow fish alike? How are they different?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ree Talk Cliparts, Download Free Talk Cliparts png images, Free ClipArts  on Clipart Library">
            <a:extLst>
              <a:ext uri="{FF2B5EF4-FFF2-40B4-BE49-F238E27FC236}">
                <a16:creationId xmlns:a16="http://schemas.microsoft.com/office/drawing/2014/main" id="{8DC6CBF2-DBD4-4C17-8BB9-B2BCB95A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89529" l="9091" r="89773">
                        <a14:foregroundMark x1="75758" y1="23037" x2="80682" y2="75916"/>
                        <a14:foregroundMark x1="33333" y1="9948" x2="33333" y2="9948"/>
                        <a14:foregroundMark x1="9091" y1="34555" x2="9091" y2="34555"/>
                        <a14:foregroundMark x1="79924" y1="17801" x2="79924" y2="17801"/>
                        <a14:foregroundMark x1="86364" y1="23560" x2="86364" y2="23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5" y="3429000"/>
            <a:ext cx="1933796" cy="13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9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1CBA-4F7A-4BB6-A421-D0510D3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Discussion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7EAF-F77B-4B8E-8989-D7A76B5F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15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Define </a:t>
            </a:r>
            <a:r>
              <a:rPr lang="en-US" b="1" dirty="0"/>
              <a:t>selfish</a:t>
            </a:r>
            <a:r>
              <a:rPr lang="en-US" dirty="0"/>
              <a:t> and </a:t>
            </a:r>
            <a:r>
              <a:rPr lang="en-US" b="1" dirty="0"/>
              <a:t>unselfish</a:t>
            </a:r>
            <a:r>
              <a:rPr lang="en-US" dirty="0"/>
              <a:t>.</a:t>
            </a:r>
          </a:p>
          <a:p>
            <a:r>
              <a:rPr lang="en-US" dirty="0"/>
              <a:t>Discuss the qualities of being </a:t>
            </a:r>
            <a:r>
              <a:rPr lang="en-US" b="1" dirty="0"/>
              <a:t>selfish</a:t>
            </a:r>
            <a:r>
              <a:rPr lang="en-US" dirty="0"/>
              <a:t> vs. being </a:t>
            </a:r>
            <a:r>
              <a:rPr lang="en-US" b="1" dirty="0"/>
              <a:t>unselfish</a:t>
            </a:r>
          </a:p>
          <a:p>
            <a:endParaRPr lang="en-US" dirty="0"/>
          </a:p>
          <a:p>
            <a:r>
              <a:rPr lang="en-US" dirty="0"/>
              <a:t>(K-1</a:t>
            </a:r>
            <a:r>
              <a:rPr lang="en-US" baseline="30000" dirty="0"/>
              <a:t>st</a:t>
            </a:r>
            <a:r>
              <a:rPr lang="en-US" dirty="0"/>
              <a:t>): </a:t>
            </a:r>
            <a:r>
              <a:rPr lang="en-US" u="sng" dirty="0"/>
              <a:t>Discuss</a:t>
            </a:r>
            <a:r>
              <a:rPr lang="en-US" dirty="0"/>
              <a:t>: When was the rainbow fish selfish and unselfish?</a:t>
            </a:r>
          </a:p>
          <a:p>
            <a:r>
              <a:rPr lang="en-US" dirty="0"/>
              <a:t>(K-1</a:t>
            </a:r>
            <a:r>
              <a:rPr lang="en-US" baseline="30000" dirty="0"/>
              <a:t>st</a:t>
            </a:r>
            <a:r>
              <a:rPr lang="en-US" dirty="0"/>
              <a:t>): </a:t>
            </a:r>
            <a:r>
              <a:rPr lang="en-US" u="sng" dirty="0"/>
              <a:t>Discuss</a:t>
            </a:r>
            <a:r>
              <a:rPr lang="en-US" dirty="0"/>
              <a:t>: Were any of the birds selfish? How do you know? </a:t>
            </a:r>
          </a:p>
          <a:p>
            <a:r>
              <a:rPr lang="en-US" dirty="0"/>
              <a:t>(K-1</a:t>
            </a:r>
            <a:r>
              <a:rPr lang="en-US" baseline="30000" dirty="0"/>
              <a:t>st</a:t>
            </a:r>
            <a:r>
              <a:rPr lang="en-US" dirty="0"/>
              <a:t>): </a:t>
            </a:r>
            <a:r>
              <a:rPr lang="en-US" u="sng" dirty="0"/>
              <a:t>Writing Prompt</a:t>
            </a:r>
            <a:r>
              <a:rPr lang="en-US" dirty="0"/>
              <a:t>: I was unselfish when ______.</a:t>
            </a:r>
          </a:p>
          <a:p>
            <a:endParaRPr lang="en-US" dirty="0"/>
          </a:p>
          <a:p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): </a:t>
            </a:r>
            <a:r>
              <a:rPr lang="en-US" u="sng" dirty="0"/>
              <a:t>Discuss</a:t>
            </a:r>
            <a:r>
              <a:rPr lang="en-US" dirty="0"/>
              <a:t> – How did the rainbow fish change from the beginning to the 	 end of the story? </a:t>
            </a:r>
          </a:p>
          <a:p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): </a:t>
            </a:r>
            <a:r>
              <a:rPr lang="en-US" u="sng" dirty="0"/>
              <a:t>Write Answer in Journal</a:t>
            </a:r>
            <a:r>
              <a:rPr lang="en-US" dirty="0"/>
              <a:t> – Who do you think was more unselfish: the 	 rainbow fish or the colorful birds and why?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7840</TotalTime>
  <Words>357</Words>
  <Application>Microsoft Office PowerPoint</Application>
  <PresentationFormat>Widescreen</PresentationFormat>
  <Paragraphs>44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CIDFont+F2</vt:lpstr>
      <vt:lpstr>proxima-nova</vt:lpstr>
      <vt:lpstr>Office Theme</vt:lpstr>
      <vt:lpstr>What do you notice and wonder about this painting?</vt:lpstr>
      <vt:lpstr>PowerPoint Presentation</vt:lpstr>
      <vt:lpstr>Lending a Feather</vt:lpstr>
      <vt:lpstr>Artist Statement</vt:lpstr>
      <vt:lpstr>Vocabulary</vt:lpstr>
      <vt:lpstr>The Rainbow Fish by Marcus Pfister </vt:lpstr>
      <vt:lpstr>Compare and Contrast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Jewell-Plocher</cp:lastModifiedBy>
  <cp:revision>53</cp:revision>
  <dcterms:created xsi:type="dcterms:W3CDTF">2020-12-11T17:48:51Z</dcterms:created>
  <dcterms:modified xsi:type="dcterms:W3CDTF">2024-01-15T16:06:19Z</dcterms:modified>
</cp:coreProperties>
</file>