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2"/>
  </p:notesMasterIdLst>
  <p:sldIdLst>
    <p:sldId id="256" r:id="rId2"/>
    <p:sldId id="265" r:id="rId3"/>
    <p:sldId id="266" r:id="rId4"/>
    <p:sldId id="258" r:id="rId5"/>
    <p:sldId id="257" r:id="rId6"/>
    <p:sldId id="269" r:id="rId7"/>
    <p:sldId id="260" r:id="rId8"/>
    <p:sldId id="271" r:id="rId9"/>
    <p:sldId id="26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2D"/>
    <a:srgbClr val="029DB2"/>
    <a:srgbClr val="DFB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FCD56-21C6-4D98-9031-C1FEE593F7C4}" v="32" dt="2024-01-12T21:52:04.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046" autoAdjust="0"/>
  </p:normalViewPr>
  <p:slideViewPr>
    <p:cSldViewPr snapToGrid="0" snapToObjects="1">
      <p:cViewPr varScale="1">
        <p:scale>
          <a:sx n="93" d="100"/>
          <a:sy n="93" d="100"/>
        </p:scale>
        <p:origin x="18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mark Katelyn" userId="0cebbf25-e856-481e-825b-b9544bf2a1d7" providerId="ADAL" clId="{F77FCD56-21C6-4D98-9031-C1FEE593F7C4}"/>
    <pc:docChg chg="undo redo custSel addSld delSld modSld sldOrd">
      <pc:chgData name="Wenmark Katelyn" userId="0cebbf25-e856-481e-825b-b9544bf2a1d7" providerId="ADAL" clId="{F77FCD56-21C6-4D98-9031-C1FEE593F7C4}" dt="2024-01-12T22:01:02.508" v="3403" actId="27636"/>
      <pc:docMkLst>
        <pc:docMk/>
      </pc:docMkLst>
      <pc:sldChg chg="addSp delSp modSp mod">
        <pc:chgData name="Wenmark Katelyn" userId="0cebbf25-e856-481e-825b-b9544bf2a1d7" providerId="ADAL" clId="{F77FCD56-21C6-4D98-9031-C1FEE593F7C4}" dt="2024-01-12T17:46:32.072" v="104" actId="1076"/>
        <pc:sldMkLst>
          <pc:docMk/>
          <pc:sldMk cId="3448942568" sldId="256"/>
        </pc:sldMkLst>
        <pc:picChg chg="add mod">
          <ac:chgData name="Wenmark Katelyn" userId="0cebbf25-e856-481e-825b-b9544bf2a1d7" providerId="ADAL" clId="{F77FCD56-21C6-4D98-9031-C1FEE593F7C4}" dt="2024-01-12T17:46:32.072" v="104" actId="1076"/>
          <ac:picMkLst>
            <pc:docMk/>
            <pc:sldMk cId="3448942568" sldId="256"/>
            <ac:picMk id="3" creationId="{8EE3A2E4-4980-19B0-2C33-C5D195C20692}"/>
          </ac:picMkLst>
        </pc:picChg>
        <pc:picChg chg="add del">
          <ac:chgData name="Wenmark Katelyn" userId="0cebbf25-e856-481e-825b-b9544bf2a1d7" providerId="ADAL" clId="{F77FCD56-21C6-4D98-9031-C1FEE593F7C4}" dt="2024-01-12T17:35:09.161" v="56" actId="478"/>
          <ac:picMkLst>
            <pc:docMk/>
            <pc:sldMk cId="3448942568" sldId="256"/>
            <ac:picMk id="5" creationId="{547CCA4E-02B3-4A0F-AB0A-5DD4B16DF60B}"/>
          </ac:picMkLst>
        </pc:picChg>
      </pc:sldChg>
      <pc:sldChg chg="addSp delSp modSp mod ord">
        <pc:chgData name="Wenmark Katelyn" userId="0cebbf25-e856-481e-825b-b9544bf2a1d7" providerId="ADAL" clId="{F77FCD56-21C6-4D98-9031-C1FEE593F7C4}" dt="2024-01-12T18:51:41.739" v="296"/>
        <pc:sldMkLst>
          <pc:docMk/>
          <pc:sldMk cId="2128695524" sldId="257"/>
        </pc:sldMkLst>
        <pc:spChg chg="mod">
          <ac:chgData name="Wenmark Katelyn" userId="0cebbf25-e856-481e-825b-b9544bf2a1d7" providerId="ADAL" clId="{F77FCD56-21C6-4D98-9031-C1FEE593F7C4}" dt="2024-01-12T17:42:58.616" v="100" actId="20577"/>
          <ac:spMkLst>
            <pc:docMk/>
            <pc:sldMk cId="2128695524" sldId="257"/>
            <ac:spMk id="2" creationId="{FE299494-618D-4A40-A08D-9C4AE7EAED80}"/>
          </ac:spMkLst>
        </pc:spChg>
        <pc:spChg chg="add del mod">
          <ac:chgData name="Wenmark Katelyn" userId="0cebbf25-e856-481e-825b-b9544bf2a1d7" providerId="ADAL" clId="{F77FCD56-21C6-4D98-9031-C1FEE593F7C4}" dt="2024-01-12T17:42:45.223" v="64" actId="478"/>
          <ac:spMkLst>
            <pc:docMk/>
            <pc:sldMk cId="2128695524" sldId="257"/>
            <ac:spMk id="3" creationId="{A81928DC-C859-6BD3-90B5-4744D413D01D}"/>
          </ac:spMkLst>
        </pc:spChg>
        <pc:picChg chg="add del mod">
          <ac:chgData name="Wenmark Katelyn" userId="0cebbf25-e856-481e-825b-b9544bf2a1d7" providerId="ADAL" clId="{F77FCD56-21C6-4D98-9031-C1FEE593F7C4}" dt="2024-01-12T18:51:41.739" v="296"/>
          <ac:picMkLst>
            <pc:docMk/>
            <pc:sldMk cId="2128695524" sldId="257"/>
            <ac:picMk id="4" creationId="{9CA2CF5F-BB70-49DD-BC57-EFB8F47ADF74}"/>
          </ac:picMkLst>
        </pc:picChg>
        <pc:picChg chg="add del mod">
          <ac:chgData name="Wenmark Katelyn" userId="0cebbf25-e856-481e-825b-b9544bf2a1d7" providerId="ADAL" clId="{F77FCD56-21C6-4D98-9031-C1FEE593F7C4}" dt="2024-01-12T17:34:39.225" v="47"/>
          <ac:picMkLst>
            <pc:docMk/>
            <pc:sldMk cId="2128695524" sldId="257"/>
            <ac:picMk id="1026" creationId="{1A981470-5511-16BC-C5FB-7DEFD85A335A}"/>
          </ac:picMkLst>
        </pc:picChg>
      </pc:sldChg>
      <pc:sldChg chg="addSp delSp modSp mod ord">
        <pc:chgData name="Wenmark Katelyn" userId="0cebbf25-e856-481e-825b-b9544bf2a1d7" providerId="ADAL" clId="{F77FCD56-21C6-4D98-9031-C1FEE593F7C4}" dt="2024-01-12T20:24:59.906" v="715" actId="20577"/>
        <pc:sldMkLst>
          <pc:docMk/>
          <pc:sldMk cId="145185534" sldId="258"/>
        </pc:sldMkLst>
        <pc:spChg chg="mod">
          <ac:chgData name="Wenmark Katelyn" userId="0cebbf25-e856-481e-825b-b9544bf2a1d7" providerId="ADAL" clId="{F77FCD56-21C6-4D98-9031-C1FEE593F7C4}" dt="2024-01-12T18:55:13.227" v="516" actId="20577"/>
          <ac:spMkLst>
            <pc:docMk/>
            <pc:sldMk cId="145185534" sldId="258"/>
            <ac:spMk id="2" creationId="{FE299494-618D-4A40-A08D-9C4AE7EAED80}"/>
          </ac:spMkLst>
        </pc:spChg>
        <pc:spChg chg="mod">
          <ac:chgData name="Wenmark Katelyn" userId="0cebbf25-e856-481e-825b-b9544bf2a1d7" providerId="ADAL" clId="{F77FCD56-21C6-4D98-9031-C1FEE593F7C4}" dt="2024-01-12T20:24:59.906" v="715" actId="20577"/>
          <ac:spMkLst>
            <pc:docMk/>
            <pc:sldMk cId="145185534" sldId="258"/>
            <ac:spMk id="3" creationId="{57368813-A865-4548-AE19-093DE4E2B2CB}"/>
          </ac:spMkLst>
        </pc:spChg>
        <pc:spChg chg="add del mod">
          <ac:chgData name="Wenmark Katelyn" userId="0cebbf25-e856-481e-825b-b9544bf2a1d7" providerId="ADAL" clId="{F77FCD56-21C6-4D98-9031-C1FEE593F7C4}" dt="2024-01-12T18:56:38.057" v="572" actId="478"/>
          <ac:spMkLst>
            <pc:docMk/>
            <pc:sldMk cId="145185534" sldId="258"/>
            <ac:spMk id="5" creationId="{5320180E-575A-361D-4F03-68BDAA23146D}"/>
          </ac:spMkLst>
        </pc:spChg>
        <pc:spChg chg="del mod">
          <ac:chgData name="Wenmark Katelyn" userId="0cebbf25-e856-481e-825b-b9544bf2a1d7" providerId="ADAL" clId="{F77FCD56-21C6-4D98-9031-C1FEE593F7C4}" dt="2024-01-12T18:59:51.037" v="648" actId="478"/>
          <ac:spMkLst>
            <pc:docMk/>
            <pc:sldMk cId="145185534" sldId="258"/>
            <ac:spMk id="9" creationId="{66349494-1E31-762F-1B7F-C06CA690C7A0}"/>
          </ac:spMkLst>
        </pc:spChg>
        <pc:picChg chg="add del">
          <ac:chgData name="Wenmark Katelyn" userId="0cebbf25-e856-481e-825b-b9544bf2a1d7" providerId="ADAL" clId="{F77FCD56-21C6-4D98-9031-C1FEE593F7C4}" dt="2024-01-12T17:35:11.200" v="58" actId="478"/>
          <ac:picMkLst>
            <pc:docMk/>
            <pc:sldMk cId="145185534" sldId="258"/>
            <ac:picMk id="10" creationId="{2EE8EC26-FBAB-42CC-9927-E23FDDC05276}"/>
          </ac:picMkLst>
        </pc:picChg>
      </pc:sldChg>
      <pc:sldChg chg="modSp mod ord">
        <pc:chgData name="Wenmark Katelyn" userId="0cebbf25-e856-481e-825b-b9544bf2a1d7" providerId="ADAL" clId="{F77FCD56-21C6-4D98-9031-C1FEE593F7C4}" dt="2024-01-12T20:43:33.706" v="1313" actId="1076"/>
        <pc:sldMkLst>
          <pc:docMk/>
          <pc:sldMk cId="1463396882" sldId="260"/>
        </pc:sldMkLst>
        <pc:spChg chg="mod">
          <ac:chgData name="Wenmark Katelyn" userId="0cebbf25-e856-481e-825b-b9544bf2a1d7" providerId="ADAL" clId="{F77FCD56-21C6-4D98-9031-C1FEE593F7C4}" dt="2024-01-12T20:36:30.261" v="777" actId="20577"/>
          <ac:spMkLst>
            <pc:docMk/>
            <pc:sldMk cId="1463396882" sldId="260"/>
            <ac:spMk id="2" creationId="{FE299494-618D-4A40-A08D-9C4AE7EAED80}"/>
          </ac:spMkLst>
        </pc:spChg>
        <pc:spChg chg="mod">
          <ac:chgData name="Wenmark Katelyn" userId="0cebbf25-e856-481e-825b-b9544bf2a1d7" providerId="ADAL" clId="{F77FCD56-21C6-4D98-9031-C1FEE593F7C4}" dt="2024-01-12T20:25:32.800" v="729" actId="20577"/>
          <ac:spMkLst>
            <pc:docMk/>
            <pc:sldMk cId="1463396882" sldId="260"/>
            <ac:spMk id="3" creationId="{57368813-A865-4548-AE19-093DE4E2B2CB}"/>
          </ac:spMkLst>
        </pc:spChg>
        <pc:picChg chg="mod">
          <ac:chgData name="Wenmark Katelyn" userId="0cebbf25-e856-481e-825b-b9544bf2a1d7" providerId="ADAL" clId="{F77FCD56-21C6-4D98-9031-C1FEE593F7C4}" dt="2024-01-12T20:43:33.706" v="1313" actId="1076"/>
          <ac:picMkLst>
            <pc:docMk/>
            <pc:sldMk cId="1463396882" sldId="260"/>
            <ac:picMk id="1026" creationId="{8DC6CBF2-DBD4-4C17-8BB9-B2BCB95A11BD}"/>
          </ac:picMkLst>
        </pc:picChg>
      </pc:sldChg>
      <pc:sldChg chg="modSp mod">
        <pc:chgData name="Wenmark Katelyn" userId="0cebbf25-e856-481e-825b-b9544bf2a1d7" providerId="ADAL" clId="{F77FCD56-21C6-4D98-9031-C1FEE593F7C4}" dt="2024-01-12T21:52:04.823" v="2307" actId="1076"/>
        <pc:sldMkLst>
          <pc:docMk/>
          <pc:sldMk cId="125131956" sldId="261"/>
        </pc:sldMkLst>
        <pc:spChg chg="mod">
          <ac:chgData name="Wenmark Katelyn" userId="0cebbf25-e856-481e-825b-b9544bf2a1d7" providerId="ADAL" clId="{F77FCD56-21C6-4D98-9031-C1FEE593F7C4}" dt="2024-01-12T21:51:53.266" v="2304" actId="20577"/>
          <ac:spMkLst>
            <pc:docMk/>
            <pc:sldMk cId="125131956" sldId="261"/>
            <ac:spMk id="3" creationId="{13283C98-E255-4914-A39B-DFEB6737E48C}"/>
          </ac:spMkLst>
        </pc:spChg>
        <pc:picChg chg="mod">
          <ac:chgData name="Wenmark Katelyn" userId="0cebbf25-e856-481e-825b-b9544bf2a1d7" providerId="ADAL" clId="{F77FCD56-21C6-4D98-9031-C1FEE593F7C4}" dt="2024-01-12T21:52:04.823" v="2307" actId="1076"/>
          <ac:picMkLst>
            <pc:docMk/>
            <pc:sldMk cId="125131956" sldId="261"/>
            <ac:picMk id="2056" creationId="{95150243-52DB-4C39-9D15-FE4CFED54117}"/>
          </ac:picMkLst>
        </pc:picChg>
      </pc:sldChg>
      <pc:sldChg chg="addSp delSp modSp del mod ord">
        <pc:chgData name="Wenmark Katelyn" userId="0cebbf25-e856-481e-825b-b9544bf2a1d7" providerId="ADAL" clId="{F77FCD56-21C6-4D98-9031-C1FEE593F7C4}" dt="2024-01-12T20:58:29.552" v="2227" actId="47"/>
        <pc:sldMkLst>
          <pc:docMk/>
          <pc:sldMk cId="3156029981" sldId="263"/>
        </pc:sldMkLst>
        <pc:spChg chg="add del mod">
          <ac:chgData name="Wenmark Katelyn" userId="0cebbf25-e856-481e-825b-b9544bf2a1d7" providerId="ADAL" clId="{F77FCD56-21C6-4D98-9031-C1FEE593F7C4}" dt="2024-01-12T17:35:15.145" v="60" actId="478"/>
          <ac:spMkLst>
            <pc:docMk/>
            <pc:sldMk cId="3156029981" sldId="263"/>
            <ac:spMk id="3" creationId="{81BF027D-63A8-ED12-224B-0DF6D143F4DC}"/>
          </ac:spMkLst>
        </pc:spChg>
        <pc:spChg chg="del mod">
          <ac:chgData name="Wenmark Katelyn" userId="0cebbf25-e856-481e-825b-b9544bf2a1d7" providerId="ADAL" clId="{F77FCD56-21C6-4D98-9031-C1FEE593F7C4}" dt="2024-01-12T20:24:20.661" v="704"/>
          <ac:spMkLst>
            <pc:docMk/>
            <pc:sldMk cId="3156029981" sldId="263"/>
            <ac:spMk id="7" creationId="{CACCAC97-432C-430E-9CC9-7C724172327F}"/>
          </ac:spMkLst>
        </pc:spChg>
        <pc:picChg chg="add del">
          <ac:chgData name="Wenmark Katelyn" userId="0cebbf25-e856-481e-825b-b9544bf2a1d7" providerId="ADAL" clId="{F77FCD56-21C6-4D98-9031-C1FEE593F7C4}" dt="2024-01-12T17:35:15.145" v="60" actId="478"/>
          <ac:picMkLst>
            <pc:docMk/>
            <pc:sldMk cId="3156029981" sldId="263"/>
            <ac:picMk id="4" creationId="{5A2AB00A-66CD-4E52-BD35-C5F974F7C0EC}"/>
          </ac:picMkLst>
        </pc:picChg>
      </pc:sldChg>
      <pc:sldChg chg="modSp mod ord">
        <pc:chgData name="Wenmark Katelyn" userId="0cebbf25-e856-481e-825b-b9544bf2a1d7" providerId="ADAL" clId="{F77FCD56-21C6-4D98-9031-C1FEE593F7C4}" dt="2024-01-12T22:01:02.508" v="3403" actId="27636"/>
        <pc:sldMkLst>
          <pc:docMk/>
          <pc:sldMk cId="467808498" sldId="264"/>
        </pc:sldMkLst>
        <pc:spChg chg="mod">
          <ac:chgData name="Wenmark Katelyn" userId="0cebbf25-e856-481e-825b-b9544bf2a1d7" providerId="ADAL" clId="{F77FCD56-21C6-4D98-9031-C1FEE593F7C4}" dt="2024-01-12T20:50:37.671" v="1908" actId="20577"/>
          <ac:spMkLst>
            <pc:docMk/>
            <pc:sldMk cId="467808498" sldId="264"/>
            <ac:spMk id="2" creationId="{86EB1CBA-4F7A-4BB6-A421-D0510D350ED4}"/>
          </ac:spMkLst>
        </pc:spChg>
        <pc:spChg chg="mod">
          <ac:chgData name="Wenmark Katelyn" userId="0cebbf25-e856-481e-825b-b9544bf2a1d7" providerId="ADAL" clId="{F77FCD56-21C6-4D98-9031-C1FEE593F7C4}" dt="2024-01-12T22:01:02.508" v="3403" actId="27636"/>
          <ac:spMkLst>
            <pc:docMk/>
            <pc:sldMk cId="467808498" sldId="264"/>
            <ac:spMk id="3" creationId="{21F17EAF-F77B-4B8E-8989-D7A76B5FE54D}"/>
          </ac:spMkLst>
        </pc:spChg>
      </pc:sldChg>
      <pc:sldChg chg="addSp delSp modSp mod ord">
        <pc:chgData name="Wenmark Katelyn" userId="0cebbf25-e856-481e-825b-b9544bf2a1d7" providerId="ADAL" clId="{F77FCD56-21C6-4D98-9031-C1FEE593F7C4}" dt="2024-01-12T18:59:07.744" v="646" actId="1076"/>
        <pc:sldMkLst>
          <pc:docMk/>
          <pc:sldMk cId="1554420682" sldId="265"/>
        </pc:sldMkLst>
        <pc:spChg chg="mod">
          <ac:chgData name="Wenmark Katelyn" userId="0cebbf25-e856-481e-825b-b9544bf2a1d7" providerId="ADAL" clId="{F77FCD56-21C6-4D98-9031-C1FEE593F7C4}" dt="2024-01-12T18:32:45.654" v="235" actId="1076"/>
          <ac:spMkLst>
            <pc:docMk/>
            <pc:sldMk cId="1554420682" sldId="265"/>
            <ac:spMk id="3" creationId="{01DA6163-2EF6-4D32-B092-42097FE947ED}"/>
          </ac:spMkLst>
        </pc:spChg>
        <pc:spChg chg="mod">
          <ac:chgData name="Wenmark Katelyn" userId="0cebbf25-e856-481e-825b-b9544bf2a1d7" providerId="ADAL" clId="{F77FCD56-21C6-4D98-9031-C1FEE593F7C4}" dt="2024-01-12T18:30:03.214" v="130" actId="20577"/>
          <ac:spMkLst>
            <pc:docMk/>
            <pc:sldMk cId="1554420682" sldId="265"/>
            <ac:spMk id="6" creationId="{F323B4D6-80AA-4565-8BEF-E75F27F0DE27}"/>
          </ac:spMkLst>
        </pc:spChg>
        <pc:spChg chg="del mod">
          <ac:chgData name="Wenmark Katelyn" userId="0cebbf25-e856-481e-825b-b9544bf2a1d7" providerId="ADAL" clId="{F77FCD56-21C6-4D98-9031-C1FEE593F7C4}" dt="2024-01-12T18:30:27.043" v="164" actId="478"/>
          <ac:spMkLst>
            <pc:docMk/>
            <pc:sldMk cId="1554420682" sldId="265"/>
            <ac:spMk id="7" creationId="{70F425B5-B8CF-4FFC-8728-9130F29C8371}"/>
          </ac:spMkLst>
        </pc:spChg>
        <pc:spChg chg="add mod">
          <ac:chgData name="Wenmark Katelyn" userId="0cebbf25-e856-481e-825b-b9544bf2a1d7" providerId="ADAL" clId="{F77FCD56-21C6-4D98-9031-C1FEE593F7C4}" dt="2024-01-12T18:59:07.744" v="646" actId="1076"/>
          <ac:spMkLst>
            <pc:docMk/>
            <pc:sldMk cId="1554420682" sldId="265"/>
            <ac:spMk id="8" creationId="{F252CD05-980D-D122-9974-54AE797FEAF5}"/>
          </ac:spMkLst>
        </pc:spChg>
        <pc:picChg chg="add mod">
          <ac:chgData name="Wenmark Katelyn" userId="0cebbf25-e856-481e-825b-b9544bf2a1d7" providerId="ADAL" clId="{F77FCD56-21C6-4D98-9031-C1FEE593F7C4}" dt="2024-01-12T18:32:36.704" v="234" actId="1076"/>
          <ac:picMkLst>
            <pc:docMk/>
            <pc:sldMk cId="1554420682" sldId="265"/>
            <ac:picMk id="2" creationId="{072BEEA1-D85B-FD21-C0E0-B9A8492FDD4C}"/>
          </ac:picMkLst>
        </pc:picChg>
        <pc:picChg chg="add del">
          <ac:chgData name="Wenmark Katelyn" userId="0cebbf25-e856-481e-825b-b9544bf2a1d7" providerId="ADAL" clId="{F77FCD56-21C6-4D98-9031-C1FEE593F7C4}" dt="2024-01-12T17:35:11.916" v="59" actId="478"/>
          <ac:picMkLst>
            <pc:docMk/>
            <pc:sldMk cId="1554420682" sldId="265"/>
            <ac:picMk id="5" creationId="{547CCA4E-02B3-4A0F-AB0A-5DD4B16DF60B}"/>
          </ac:picMkLst>
        </pc:picChg>
      </pc:sldChg>
      <pc:sldChg chg="addSp delSp modSp mod">
        <pc:chgData name="Wenmark Katelyn" userId="0cebbf25-e856-481e-825b-b9544bf2a1d7" providerId="ADAL" clId="{F77FCD56-21C6-4D98-9031-C1FEE593F7C4}" dt="2024-01-12T20:23:53.683" v="701" actId="20577"/>
        <pc:sldMkLst>
          <pc:docMk/>
          <pc:sldMk cId="2439139440" sldId="266"/>
        </pc:sldMkLst>
        <pc:spChg chg="mod">
          <ac:chgData name="Wenmark Katelyn" userId="0cebbf25-e856-481e-825b-b9544bf2a1d7" providerId="ADAL" clId="{F77FCD56-21C6-4D98-9031-C1FEE593F7C4}" dt="2024-01-12T20:23:53.683" v="701" actId="20577"/>
          <ac:spMkLst>
            <pc:docMk/>
            <pc:sldMk cId="2439139440" sldId="266"/>
            <ac:spMk id="2" creationId="{2C2867E1-34B3-431A-BB1A-1023FF4B32C0}"/>
          </ac:spMkLst>
        </pc:spChg>
        <pc:picChg chg="add mod">
          <ac:chgData name="Wenmark Katelyn" userId="0cebbf25-e856-481e-825b-b9544bf2a1d7" providerId="ADAL" clId="{F77FCD56-21C6-4D98-9031-C1FEE593F7C4}" dt="2024-01-12T18:28:58.391" v="108" actId="1076"/>
          <ac:picMkLst>
            <pc:docMk/>
            <pc:sldMk cId="2439139440" sldId="266"/>
            <ac:picMk id="3" creationId="{D7F83AFD-455B-872F-3DDF-63BF47CB64FC}"/>
          </ac:picMkLst>
        </pc:picChg>
        <pc:picChg chg="add del">
          <ac:chgData name="Wenmark Katelyn" userId="0cebbf25-e856-481e-825b-b9544bf2a1d7" providerId="ADAL" clId="{F77FCD56-21C6-4D98-9031-C1FEE593F7C4}" dt="2024-01-12T17:35:10.423" v="57" actId="478"/>
          <ac:picMkLst>
            <pc:docMk/>
            <pc:sldMk cId="2439139440" sldId="266"/>
            <ac:picMk id="5" creationId="{547CCA4E-02B3-4A0F-AB0A-5DD4B16DF60B}"/>
          </ac:picMkLst>
        </pc:picChg>
      </pc:sldChg>
      <pc:sldChg chg="modSp del mod">
        <pc:chgData name="Wenmark Katelyn" userId="0cebbf25-e856-481e-825b-b9544bf2a1d7" providerId="ADAL" clId="{F77FCD56-21C6-4D98-9031-C1FEE593F7C4}" dt="2024-01-12T20:56:33.454" v="2109" actId="47"/>
        <pc:sldMkLst>
          <pc:docMk/>
          <pc:sldMk cId="3874387224" sldId="268"/>
        </pc:sldMkLst>
        <pc:spChg chg="mod">
          <ac:chgData name="Wenmark Katelyn" userId="0cebbf25-e856-481e-825b-b9544bf2a1d7" providerId="ADAL" clId="{F77FCD56-21C6-4D98-9031-C1FEE593F7C4}" dt="2024-01-12T20:50:18.560" v="1885" actId="20577"/>
          <ac:spMkLst>
            <pc:docMk/>
            <pc:sldMk cId="3874387224" sldId="268"/>
            <ac:spMk id="3" creationId="{D06243F2-D251-4644-9B81-C3FD5653F64B}"/>
          </ac:spMkLst>
        </pc:spChg>
      </pc:sldChg>
      <pc:sldChg chg="delSp modSp new mod">
        <pc:chgData name="Wenmark Katelyn" userId="0cebbf25-e856-481e-825b-b9544bf2a1d7" providerId="ADAL" clId="{F77FCD56-21C6-4D98-9031-C1FEE593F7C4}" dt="2024-01-12T21:36:59.696" v="2232" actId="20577"/>
        <pc:sldMkLst>
          <pc:docMk/>
          <pc:sldMk cId="1065606694" sldId="269"/>
        </pc:sldMkLst>
        <pc:spChg chg="mod">
          <ac:chgData name="Wenmark Katelyn" userId="0cebbf25-e856-481e-825b-b9544bf2a1d7" providerId="ADAL" clId="{F77FCD56-21C6-4D98-9031-C1FEE593F7C4}" dt="2024-01-12T21:36:59.696" v="2232" actId="20577"/>
          <ac:spMkLst>
            <pc:docMk/>
            <pc:sldMk cId="1065606694" sldId="269"/>
            <ac:spMk id="2" creationId="{F8A1E3D2-E3B9-2DB9-8EC1-29829AE34777}"/>
          </ac:spMkLst>
        </pc:spChg>
        <pc:spChg chg="mod">
          <ac:chgData name="Wenmark Katelyn" userId="0cebbf25-e856-481e-825b-b9544bf2a1d7" providerId="ADAL" clId="{F77FCD56-21C6-4D98-9031-C1FEE593F7C4}" dt="2024-01-12T20:43:09.315" v="1312" actId="20577"/>
          <ac:spMkLst>
            <pc:docMk/>
            <pc:sldMk cId="1065606694" sldId="269"/>
            <ac:spMk id="3" creationId="{D2439336-7BF9-10E8-AF58-7EB4526FDD4C}"/>
          </ac:spMkLst>
        </pc:spChg>
        <pc:spChg chg="del">
          <ac:chgData name="Wenmark Katelyn" userId="0cebbf25-e856-481e-825b-b9544bf2a1d7" providerId="ADAL" clId="{F77FCD56-21C6-4D98-9031-C1FEE593F7C4}" dt="2024-01-12T20:36:43.126" v="789" actId="478"/>
          <ac:spMkLst>
            <pc:docMk/>
            <pc:sldMk cId="1065606694" sldId="269"/>
            <ac:spMk id="4" creationId="{9E9FE375-E921-88EF-6314-44AAFF4322F1}"/>
          </ac:spMkLst>
        </pc:spChg>
      </pc:sldChg>
      <pc:sldChg chg="add ord">
        <pc:chgData name="Wenmark Katelyn" userId="0cebbf25-e856-481e-825b-b9544bf2a1d7" providerId="ADAL" clId="{F77FCD56-21C6-4D98-9031-C1FEE593F7C4}" dt="2024-01-12T20:44:43.897" v="1394"/>
        <pc:sldMkLst>
          <pc:docMk/>
          <pc:sldMk cId="1991952223"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014A5-BEA9-064B-8437-737288D3FD0F}"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A4BAD-54A8-0147-A1BA-9273AEF5E408}" type="slidenum">
              <a:rPr lang="en-US" smtClean="0"/>
              <a:t>‹#›</a:t>
            </a:fld>
            <a:endParaRPr lang="en-US"/>
          </a:p>
        </p:txBody>
      </p:sp>
    </p:spTree>
    <p:extLst>
      <p:ext uri="{BB962C8B-B14F-4D97-AF65-F5344CB8AC3E}">
        <p14:creationId xmlns:p14="http://schemas.microsoft.com/office/powerpoint/2010/main" val="17825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1</a:t>
            </a:fld>
            <a:endParaRPr lang="en-US"/>
          </a:p>
        </p:txBody>
      </p:sp>
    </p:spTree>
    <p:extLst>
      <p:ext uri="{BB962C8B-B14F-4D97-AF65-F5344CB8AC3E}">
        <p14:creationId xmlns:p14="http://schemas.microsoft.com/office/powerpoint/2010/main" val="330586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2</a:t>
            </a:fld>
            <a:endParaRPr lang="en-US"/>
          </a:p>
        </p:txBody>
      </p:sp>
    </p:spTree>
    <p:extLst>
      <p:ext uri="{BB962C8B-B14F-4D97-AF65-F5344CB8AC3E}">
        <p14:creationId xmlns:p14="http://schemas.microsoft.com/office/powerpoint/2010/main" val="87064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3</a:t>
            </a:fld>
            <a:endParaRPr lang="en-US"/>
          </a:p>
        </p:txBody>
      </p:sp>
    </p:spTree>
    <p:extLst>
      <p:ext uri="{BB962C8B-B14F-4D97-AF65-F5344CB8AC3E}">
        <p14:creationId xmlns:p14="http://schemas.microsoft.com/office/powerpoint/2010/main" val="327805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4</a:t>
            </a:fld>
            <a:endParaRPr lang="en-US"/>
          </a:p>
        </p:txBody>
      </p:sp>
    </p:spTree>
    <p:extLst>
      <p:ext uri="{BB962C8B-B14F-4D97-AF65-F5344CB8AC3E}">
        <p14:creationId xmlns:p14="http://schemas.microsoft.com/office/powerpoint/2010/main" val="197051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8</a:t>
            </a:fld>
            <a:endParaRPr lang="en-US"/>
          </a:p>
        </p:txBody>
      </p:sp>
    </p:spTree>
    <p:extLst>
      <p:ext uri="{BB962C8B-B14F-4D97-AF65-F5344CB8AC3E}">
        <p14:creationId xmlns:p14="http://schemas.microsoft.com/office/powerpoint/2010/main" val="47865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396F-D26F-4E39-822C-B3F4FA394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3A395-F1D0-4AC2-B383-32C388B19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01131-95E3-4A3B-8C0E-0562A1D2B76E}"/>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5" name="Footer Placeholder 4">
            <a:extLst>
              <a:ext uri="{FF2B5EF4-FFF2-40B4-BE49-F238E27FC236}">
                <a16:creationId xmlns:a16="http://schemas.microsoft.com/office/drawing/2014/main" id="{84DD7063-C95D-4F9A-8C20-0896E945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B3AEB-5DF4-4608-96E8-1004B01C2A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39887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93A7-8E4E-4AA5-A4D9-75EDA49C7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53349-21A3-47A7-9656-FC4681A069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BCA0D-5386-4637-A67C-43638EB98BA0}"/>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5" name="Footer Placeholder 4">
            <a:extLst>
              <a:ext uri="{FF2B5EF4-FFF2-40B4-BE49-F238E27FC236}">
                <a16:creationId xmlns:a16="http://schemas.microsoft.com/office/drawing/2014/main" id="{F083A937-1934-4AC5-94B0-D0A8DD8E5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79209-0C11-4637-B479-DB323B1803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09925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E4B42-8E8D-428E-8DE5-F94DCFF2D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1AA7E-D6E9-41E3-AAEC-4746B961FA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4AFF8-4ECB-4DDB-BE19-BF970CD9B727}"/>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5" name="Footer Placeholder 4">
            <a:extLst>
              <a:ext uri="{FF2B5EF4-FFF2-40B4-BE49-F238E27FC236}">
                <a16:creationId xmlns:a16="http://schemas.microsoft.com/office/drawing/2014/main" id="{C6B0A365-40C2-474D-AE98-A54004C8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57B96-54C6-4DAB-BA90-E3F79FD2661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4661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EC4-6FF9-4AAE-B8CF-3DEB6E719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9AA74-06C4-44DB-B09A-FF26C3D82F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12285-903E-4F09-9461-D7397CA46C31}"/>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5" name="Footer Placeholder 4">
            <a:extLst>
              <a:ext uri="{FF2B5EF4-FFF2-40B4-BE49-F238E27FC236}">
                <a16:creationId xmlns:a16="http://schemas.microsoft.com/office/drawing/2014/main" id="{333A2740-10B1-44A6-8E97-C086A2BE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5B4F6-579A-4DFB-AAB1-6076C73E718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4321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521-4B46-4CF4-8128-142A66776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5DFF7-65DB-4C2A-955F-4BF08A0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E12088-E665-4946-9E09-1617E5F874B9}"/>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5" name="Footer Placeholder 4">
            <a:extLst>
              <a:ext uri="{FF2B5EF4-FFF2-40B4-BE49-F238E27FC236}">
                <a16:creationId xmlns:a16="http://schemas.microsoft.com/office/drawing/2014/main" id="{5EAE6AB3-C0B6-4548-B5D1-2489B290A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AFFC2-65CD-4092-A434-D3AAE87ED950}"/>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37924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D9F6-8DE3-4544-96A6-11B9F8C9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DF86A-5C58-4D57-9308-92918D3C2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BFEA1-3B91-4FB6-A392-423FD8871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DCB97-4B64-4599-8FB8-C9E8E3A9AA66}"/>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6" name="Footer Placeholder 5">
            <a:extLst>
              <a:ext uri="{FF2B5EF4-FFF2-40B4-BE49-F238E27FC236}">
                <a16:creationId xmlns:a16="http://schemas.microsoft.com/office/drawing/2014/main" id="{B338BC15-ED47-4693-8A71-35551CBE2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A6203-550F-47E5-A930-DB475D6DCCA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766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0F2-7D13-4106-B011-B6D08AF9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B24B0-4316-4329-88F5-CC25F1B91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F9D7D-41A5-469A-BD6E-645F4277DE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A6B34-514C-408E-85F4-558545838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59E2B-21AF-4214-9E25-DC25CFAD46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F9D5C-87B6-4829-B163-9616DF5E313F}"/>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8" name="Footer Placeholder 7">
            <a:extLst>
              <a:ext uri="{FF2B5EF4-FFF2-40B4-BE49-F238E27FC236}">
                <a16:creationId xmlns:a16="http://schemas.microsoft.com/office/drawing/2014/main" id="{CD0A134F-AA63-42AA-BD23-663ED85A03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E6122-6F69-4F49-BF6E-85D4909CA17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09712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DA16-2F9A-4150-8C6C-C914A823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A8CF9-C4C4-461B-BF7D-913A80EEFEB4}"/>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4" name="Footer Placeholder 3">
            <a:extLst>
              <a:ext uri="{FF2B5EF4-FFF2-40B4-BE49-F238E27FC236}">
                <a16:creationId xmlns:a16="http://schemas.microsoft.com/office/drawing/2014/main" id="{80B939E5-7AD2-4F94-A435-1A07E8B56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07D69-0F49-4FD3-8536-A4E5134ADE8D}"/>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19117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117C5-0BF9-4287-82E4-B953D3E03F39}"/>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3" name="Footer Placeholder 2">
            <a:extLst>
              <a:ext uri="{FF2B5EF4-FFF2-40B4-BE49-F238E27FC236}">
                <a16:creationId xmlns:a16="http://schemas.microsoft.com/office/drawing/2014/main" id="{66AC9BBE-32D3-4E3C-90E5-73EDCEFB8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47231-4738-4E90-A78F-B35CAD50F65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0146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9BA8-D873-4409-B755-95FFB40C1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32294-65C4-4A0C-AFA5-38509D6E1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45D46-E7A5-4779-AF54-A40A63BD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8A80B-0658-4A29-8B3B-349F01C7622F}"/>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6" name="Footer Placeholder 5">
            <a:extLst>
              <a:ext uri="{FF2B5EF4-FFF2-40B4-BE49-F238E27FC236}">
                <a16:creationId xmlns:a16="http://schemas.microsoft.com/office/drawing/2014/main" id="{E7AFBC5F-3036-4F38-A0E3-9234CEBB2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C43E5-2DA5-4C73-A085-B845A2FC9BCA}"/>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820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B66F-AFE8-43F5-9376-1B8127D48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18905-E9C6-4716-B42A-9E26C066F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02CEC-4190-43D0-8272-85CC3D7C5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3FA14-110A-4F71-93B3-12752911FC16}"/>
              </a:ext>
            </a:extLst>
          </p:cNvPr>
          <p:cNvSpPr>
            <a:spLocks noGrp="1"/>
          </p:cNvSpPr>
          <p:nvPr>
            <p:ph type="dt" sz="half" idx="10"/>
          </p:nvPr>
        </p:nvSpPr>
        <p:spPr/>
        <p:txBody>
          <a:bodyPr/>
          <a:lstStyle/>
          <a:p>
            <a:fld id="{301C92A6-1F9D-594D-8919-A69E866C0D5A}" type="datetimeFigureOut">
              <a:rPr lang="en-US" smtClean="0"/>
              <a:t>1/15/2024</a:t>
            </a:fld>
            <a:endParaRPr lang="en-US"/>
          </a:p>
        </p:txBody>
      </p:sp>
      <p:sp>
        <p:nvSpPr>
          <p:cNvPr id="6" name="Footer Placeholder 5">
            <a:extLst>
              <a:ext uri="{FF2B5EF4-FFF2-40B4-BE49-F238E27FC236}">
                <a16:creationId xmlns:a16="http://schemas.microsoft.com/office/drawing/2014/main" id="{4A6DC643-C79A-4619-923E-3A1D4F5BF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C21C-2DE3-4EE1-8646-5C86EDC43CE5}"/>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365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665E-420D-4C31-AD26-C8E4C85E9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66F25-2D7E-4FAC-83A5-218CD2F74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6110B-96D6-4CEC-8DE1-6623FDDB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92A6-1F9D-594D-8919-A69E866C0D5A}" type="datetimeFigureOut">
              <a:rPr lang="en-US" smtClean="0"/>
              <a:t>1/15/2024</a:t>
            </a:fld>
            <a:endParaRPr lang="en-US"/>
          </a:p>
        </p:txBody>
      </p:sp>
      <p:sp>
        <p:nvSpPr>
          <p:cNvPr id="5" name="Footer Placeholder 4">
            <a:extLst>
              <a:ext uri="{FF2B5EF4-FFF2-40B4-BE49-F238E27FC236}">
                <a16:creationId xmlns:a16="http://schemas.microsoft.com/office/drawing/2014/main" id="{ED3B8367-EBA7-4024-9728-D65BDDC76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370C3-C530-468D-B309-C83B14A5F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70843-8890-BF4E-B260-F619B060E5E5}" type="slidenum">
              <a:rPr lang="en-US" smtClean="0"/>
              <a:t>‹#›</a:t>
            </a:fld>
            <a:endParaRPr lang="en-US"/>
          </a:p>
        </p:txBody>
      </p:sp>
    </p:spTree>
    <p:extLst>
      <p:ext uri="{BB962C8B-B14F-4D97-AF65-F5344CB8AC3E}">
        <p14:creationId xmlns:p14="http://schemas.microsoft.com/office/powerpoint/2010/main" val="3046311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OoZcy1FK-mw?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3A2E4-4980-19B0-2C33-C5D195C20692}"/>
              </a:ext>
            </a:extLst>
          </p:cNvPr>
          <p:cNvPicPr>
            <a:picLocks noChangeAspect="1"/>
          </p:cNvPicPr>
          <p:nvPr/>
        </p:nvPicPr>
        <p:blipFill>
          <a:blip r:embed="rId3"/>
          <a:srcRect/>
          <a:stretch/>
        </p:blipFill>
        <p:spPr>
          <a:xfrm>
            <a:off x="731665" y="913116"/>
            <a:ext cx="8560924" cy="5885635"/>
          </a:xfrm>
          <a:prstGeom prst="rect">
            <a:avLst/>
          </a:prstGeom>
          <a:ln>
            <a:noFill/>
          </a:ln>
          <a:effectLst>
            <a:outerShdw blurRad="292100" dist="139700" dir="2700000" algn="tl" rotWithShape="0">
              <a:srgbClr val="333333">
                <a:alpha val="65000"/>
              </a:srgbClr>
            </a:outerShdw>
          </a:effectLst>
        </p:spPr>
      </p:pic>
      <p:sp>
        <p:nvSpPr>
          <p:cNvPr id="8" name="Title 5">
            <a:extLst>
              <a:ext uri="{FF2B5EF4-FFF2-40B4-BE49-F238E27FC236}">
                <a16:creationId xmlns:a16="http://schemas.microsoft.com/office/drawing/2014/main" id="{A70A631F-8A73-CBAA-FD33-4587EBCCA95D}"/>
              </a:ext>
            </a:extLst>
          </p:cNvPr>
          <p:cNvSpPr txBox="1">
            <a:spLocks/>
          </p:cNvSpPr>
          <p:nvPr/>
        </p:nvSpPr>
        <p:spPr>
          <a:xfrm>
            <a:off x="731665" y="174446"/>
            <a:ext cx="8560925" cy="7386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a:solidFill>
                  <a:srgbClr val="029DB2"/>
                </a:solidFill>
                <a:latin typeface="+mn-lt"/>
              </a:rPr>
              <a:t>What do you </a:t>
            </a:r>
            <a:r>
              <a:rPr lang="en-US" sz="3000" b="1">
                <a:solidFill>
                  <a:srgbClr val="FDB72D"/>
                </a:solidFill>
                <a:latin typeface="+mn-lt"/>
              </a:rPr>
              <a:t>notice</a:t>
            </a:r>
            <a:r>
              <a:rPr lang="en-US" sz="3000" b="1">
                <a:solidFill>
                  <a:srgbClr val="029DB2"/>
                </a:solidFill>
                <a:latin typeface="+mn-lt"/>
              </a:rPr>
              <a:t> and </a:t>
            </a:r>
            <a:r>
              <a:rPr lang="en-US" sz="3000" b="1">
                <a:solidFill>
                  <a:srgbClr val="FDB72D"/>
                </a:solidFill>
                <a:latin typeface="+mn-lt"/>
              </a:rPr>
              <a:t>wonder</a:t>
            </a:r>
            <a:r>
              <a:rPr lang="en-US" sz="3000" b="1">
                <a:solidFill>
                  <a:srgbClr val="029DB2"/>
                </a:solidFill>
                <a:latin typeface="+mn-lt"/>
              </a:rPr>
              <a:t> about this painting?</a:t>
            </a:r>
            <a:endParaRPr lang="en-US" sz="3000" b="1" dirty="0">
              <a:solidFill>
                <a:srgbClr val="029DB2"/>
              </a:solidFill>
              <a:latin typeface="+mn-lt"/>
            </a:endParaRPr>
          </a:p>
        </p:txBody>
      </p:sp>
    </p:spTree>
    <p:extLst>
      <p:ext uri="{BB962C8B-B14F-4D97-AF65-F5344CB8AC3E}">
        <p14:creationId xmlns:p14="http://schemas.microsoft.com/office/powerpoint/2010/main" val="344894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1CBA-4F7A-4BB6-A421-D0510D350ED4}"/>
              </a:ext>
            </a:extLst>
          </p:cNvPr>
          <p:cNvSpPr>
            <a:spLocks noGrp="1"/>
          </p:cNvSpPr>
          <p:nvPr>
            <p:ph type="title"/>
          </p:nvPr>
        </p:nvSpPr>
        <p:spPr>
          <a:xfrm>
            <a:off x="838200" y="342823"/>
            <a:ext cx="10515600" cy="1325563"/>
          </a:xfrm>
        </p:spPr>
        <p:txBody>
          <a:bodyPr/>
          <a:lstStyle/>
          <a:p>
            <a:pPr algn="ctr"/>
            <a:r>
              <a:rPr lang="en-US" sz="4400" b="1" dirty="0">
                <a:solidFill>
                  <a:srgbClr val="029DB2"/>
                </a:solidFill>
                <a:latin typeface="+mn-lt"/>
              </a:rPr>
              <a:t>Write About It</a:t>
            </a:r>
            <a:r>
              <a:rPr lang="en-US" b="1" dirty="0">
                <a:solidFill>
                  <a:srgbClr val="029DB2"/>
                </a:solidFill>
                <a:latin typeface="+mn-lt"/>
              </a:rPr>
              <a:t>: Our Class Tree</a:t>
            </a:r>
            <a:endParaRPr lang="en-US" b="1" dirty="0">
              <a:latin typeface="+mn-lt"/>
            </a:endParaRPr>
          </a:p>
        </p:txBody>
      </p:sp>
      <p:sp>
        <p:nvSpPr>
          <p:cNvPr id="3" name="Content Placeholder 2">
            <a:extLst>
              <a:ext uri="{FF2B5EF4-FFF2-40B4-BE49-F238E27FC236}">
                <a16:creationId xmlns:a16="http://schemas.microsoft.com/office/drawing/2014/main" id="{21F17EAF-F77B-4B8E-8989-D7A76B5FE54D}"/>
              </a:ext>
            </a:extLst>
          </p:cNvPr>
          <p:cNvSpPr>
            <a:spLocks noGrp="1"/>
          </p:cNvSpPr>
          <p:nvPr>
            <p:ph idx="1"/>
          </p:nvPr>
        </p:nvSpPr>
        <p:spPr>
          <a:xfrm>
            <a:off x="554804" y="2006600"/>
            <a:ext cx="11486508" cy="4508577"/>
          </a:xfrm>
        </p:spPr>
        <p:txBody>
          <a:bodyPr>
            <a:normAutofit/>
          </a:bodyPr>
          <a:lstStyle/>
          <a:p>
            <a:pPr marL="0" indent="0" algn="ctr">
              <a:buNone/>
            </a:pPr>
            <a:r>
              <a:rPr lang="en-US" sz="2400" dirty="0"/>
              <a:t>Think about your class being a tree and each branch is one of the traits listed as strengths or areas of improvement from the interview activity.</a:t>
            </a:r>
          </a:p>
          <a:p>
            <a:pPr marL="0" indent="0" algn="ctr">
              <a:buNone/>
            </a:pPr>
            <a:endParaRPr lang="en-US" sz="2400" dirty="0"/>
          </a:p>
          <a:p>
            <a:pPr marL="0" indent="0">
              <a:buNone/>
            </a:pPr>
            <a:r>
              <a:rPr lang="en-US" sz="2400" dirty="0"/>
              <a:t>Choose on of the following prompts to write about:</a:t>
            </a:r>
          </a:p>
          <a:p>
            <a:r>
              <a:rPr lang="en-US" sz="2400" dirty="0"/>
              <a:t>How is each branch contributing to your class (tree) as whole?</a:t>
            </a:r>
          </a:p>
          <a:p>
            <a:r>
              <a:rPr lang="en-US" sz="2400" dirty="0"/>
              <a:t>What if one branch broke off in a storm? How would this affect your class (tree)?</a:t>
            </a:r>
          </a:p>
          <a:p>
            <a:r>
              <a:rPr lang="en-US" sz="2400" dirty="0"/>
              <a:t>What new branch could your class tree really use?</a:t>
            </a:r>
          </a:p>
          <a:p>
            <a:r>
              <a:rPr lang="en-US" sz="2400" dirty="0"/>
              <a:t>How could you help support someone’s area of improvement and/or how could someone support you to strengthen your area of improvement?</a:t>
            </a:r>
          </a:p>
          <a:p>
            <a:endParaRPr lang="en-US" sz="2400" dirty="0"/>
          </a:p>
          <a:p>
            <a:pPr marL="0" indent="0">
              <a:buNone/>
            </a:pPr>
            <a:endParaRPr lang="en-US" sz="2400" dirty="0"/>
          </a:p>
        </p:txBody>
      </p:sp>
    </p:spTree>
    <p:extLst>
      <p:ext uri="{BB962C8B-B14F-4D97-AF65-F5344CB8AC3E}">
        <p14:creationId xmlns:p14="http://schemas.microsoft.com/office/powerpoint/2010/main" val="46780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DA6163-2EF6-4D32-B092-42097FE947ED}"/>
              </a:ext>
            </a:extLst>
          </p:cNvPr>
          <p:cNvSpPr txBox="1"/>
          <p:nvPr/>
        </p:nvSpPr>
        <p:spPr>
          <a:xfrm>
            <a:off x="306398" y="996594"/>
            <a:ext cx="4500832" cy="5047536"/>
          </a:xfrm>
          <a:prstGeom prst="rect">
            <a:avLst/>
          </a:prstGeom>
          <a:noFill/>
        </p:spPr>
        <p:txBody>
          <a:bodyPr wrap="square" rtlCol="0">
            <a:spAutoFit/>
          </a:bodyPr>
          <a:lstStyle/>
          <a:p>
            <a:pPr algn="ctr"/>
            <a:r>
              <a:rPr lang="en-US" sz="2300" b="0" i="0" u="none" strike="noStrike" baseline="0" dirty="0">
                <a:latin typeface="CIDFont+F2"/>
              </a:rPr>
              <a:t>Though we all may come from separate branches, we all share the same tree. In our </a:t>
            </a:r>
            <a:r>
              <a:rPr lang="en-US" sz="2300" b="0" i="1" u="none" strike="noStrike" baseline="0" dirty="0">
                <a:latin typeface="CIDFont+F2"/>
              </a:rPr>
              <a:t>Tree of Harmony</a:t>
            </a:r>
            <a:r>
              <a:rPr lang="en-US" sz="2300" b="0" i="0" u="none" strike="noStrike" baseline="0" dirty="0">
                <a:latin typeface="CIDFont+F2"/>
              </a:rPr>
              <a:t> mixed media collaborative collage, all levels of our K-12 academy got to take part throughout the process, and also demonstrate their ability to work with one another, just like our animals. We found that, even though we may differ in a number of ways, we all have our own special gifts to offer, and we’re even stronger when we support   each other and work together.</a:t>
            </a:r>
            <a:endParaRPr lang="en-US" sz="2300" dirty="0"/>
          </a:p>
        </p:txBody>
      </p:sp>
      <p:sp>
        <p:nvSpPr>
          <p:cNvPr id="8" name="TextBox 7">
            <a:extLst>
              <a:ext uri="{FF2B5EF4-FFF2-40B4-BE49-F238E27FC236}">
                <a16:creationId xmlns:a16="http://schemas.microsoft.com/office/drawing/2014/main" id="{F252CD05-980D-D122-9974-54AE797FEAF5}"/>
              </a:ext>
            </a:extLst>
          </p:cNvPr>
          <p:cNvSpPr txBox="1"/>
          <p:nvPr/>
        </p:nvSpPr>
        <p:spPr>
          <a:xfrm>
            <a:off x="5005591" y="5984249"/>
            <a:ext cx="6880011" cy="738664"/>
          </a:xfrm>
          <a:prstGeom prst="rect">
            <a:avLst/>
          </a:prstGeom>
          <a:noFill/>
        </p:spPr>
        <p:txBody>
          <a:bodyPr wrap="square">
            <a:spAutoFit/>
          </a:bodyPr>
          <a:lstStyle/>
          <a:p>
            <a:pPr algn="ctr"/>
            <a:r>
              <a:rPr lang="en-US" sz="1400" b="1" i="0" u="none" strike="noStrike" baseline="0" dirty="0">
                <a:latin typeface="+mj-lt"/>
              </a:rPr>
              <a:t>Tree of Harmony</a:t>
            </a:r>
          </a:p>
          <a:p>
            <a:pPr algn="ctr"/>
            <a:r>
              <a:rPr lang="en-US" sz="1400" b="0" i="0" u="none" strike="noStrike" baseline="0" dirty="0">
                <a:latin typeface="+mj-lt"/>
              </a:rPr>
              <a:t>School Collaboration - Sarasota, Florida, United States</a:t>
            </a:r>
          </a:p>
          <a:p>
            <a:pPr algn="ctr"/>
            <a:r>
              <a:rPr lang="en-US" sz="1400" b="0" i="0" u="none" strike="noStrike" baseline="0" dirty="0">
                <a:latin typeface="+mj-lt"/>
              </a:rPr>
              <a:t>(Kindergarten through 12</a:t>
            </a:r>
            <a:r>
              <a:rPr lang="en-US" sz="1400" b="0" i="0" u="none" strike="noStrike" baseline="30000" dirty="0">
                <a:latin typeface="+mj-lt"/>
              </a:rPr>
              <a:t>th</a:t>
            </a:r>
            <a:r>
              <a:rPr lang="en-US" sz="1400" b="0" i="0" u="none" strike="noStrike" baseline="0" dirty="0">
                <a:latin typeface="+mj-lt"/>
              </a:rPr>
              <a:t> Grade, </a:t>
            </a:r>
            <a:r>
              <a:rPr lang="en-US" sz="1400" b="0" i="0" u="none" strike="noStrike" baseline="0" dirty="0" err="1">
                <a:latin typeface="+mj-lt"/>
              </a:rPr>
              <a:t>Easterseals</a:t>
            </a:r>
            <a:r>
              <a:rPr lang="en-US" sz="1400" b="0" i="0" u="none" strike="noStrike" baseline="0" dirty="0">
                <a:latin typeface="+mj-lt"/>
              </a:rPr>
              <a:t>  Academy, Teacher - Chris Leverett)</a:t>
            </a:r>
            <a:endParaRPr lang="en-US" sz="1400" dirty="0">
              <a:latin typeface="+mj-lt"/>
            </a:endParaRPr>
          </a:p>
        </p:txBody>
      </p:sp>
      <p:sp>
        <p:nvSpPr>
          <p:cNvPr id="7" name="Title 1">
            <a:extLst>
              <a:ext uri="{FF2B5EF4-FFF2-40B4-BE49-F238E27FC236}">
                <a16:creationId xmlns:a16="http://schemas.microsoft.com/office/drawing/2014/main" id="{93932697-B5BC-D274-819A-CB5DC793CE90}"/>
              </a:ext>
            </a:extLst>
          </p:cNvPr>
          <p:cNvSpPr txBox="1">
            <a:spLocks/>
          </p:cNvSpPr>
          <p:nvPr/>
        </p:nvSpPr>
        <p:spPr>
          <a:xfrm>
            <a:off x="344361" y="425638"/>
            <a:ext cx="4661230" cy="67369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solidFill>
                  <a:srgbClr val="029DB2"/>
                </a:solidFill>
                <a:latin typeface="+mn-lt"/>
              </a:rPr>
              <a:t>Artist Statement</a:t>
            </a:r>
            <a:endParaRPr lang="en-US" sz="4400" dirty="0">
              <a:latin typeface="+mn-lt"/>
            </a:endParaRPr>
          </a:p>
        </p:txBody>
      </p:sp>
      <p:pic>
        <p:nvPicPr>
          <p:cNvPr id="9" name="Picture 8">
            <a:extLst>
              <a:ext uri="{FF2B5EF4-FFF2-40B4-BE49-F238E27FC236}">
                <a16:creationId xmlns:a16="http://schemas.microsoft.com/office/drawing/2014/main" id="{7F81646D-5320-D9D7-0D73-4D2DEA04A487}"/>
              </a:ext>
            </a:extLst>
          </p:cNvPr>
          <p:cNvPicPr>
            <a:picLocks noChangeAspect="1"/>
          </p:cNvPicPr>
          <p:nvPr/>
        </p:nvPicPr>
        <p:blipFill>
          <a:blip r:embed="rId3"/>
          <a:srcRect/>
          <a:stretch/>
        </p:blipFill>
        <p:spPr>
          <a:xfrm>
            <a:off x="5005591" y="1099336"/>
            <a:ext cx="6901577" cy="4744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42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867E1-34B3-431A-BB1A-1023FF4B32C0}"/>
              </a:ext>
            </a:extLst>
          </p:cNvPr>
          <p:cNvSpPr txBox="1"/>
          <p:nvPr/>
        </p:nvSpPr>
        <p:spPr>
          <a:xfrm>
            <a:off x="636692" y="3429000"/>
            <a:ext cx="3885838" cy="2554545"/>
          </a:xfrm>
          <a:prstGeom prst="rect">
            <a:avLst/>
          </a:prstGeom>
          <a:noFill/>
        </p:spPr>
        <p:txBody>
          <a:bodyPr wrap="square" rtlCol="0">
            <a:spAutoFit/>
          </a:bodyPr>
          <a:lstStyle/>
          <a:p>
            <a:pPr algn="ctr"/>
            <a:endParaRPr lang="en-US" sz="3200" dirty="0"/>
          </a:p>
          <a:p>
            <a:pPr algn="ctr"/>
            <a:r>
              <a:rPr lang="en-US" sz="3200" dirty="0"/>
              <a:t>How can all those different animals live harmoniously in one tree?</a:t>
            </a:r>
          </a:p>
        </p:txBody>
      </p:sp>
      <p:pic>
        <p:nvPicPr>
          <p:cNvPr id="4" name="Picture 3" descr="A group of speech bubbles with text&#10;&#10;Description automatically generated">
            <a:extLst>
              <a:ext uri="{FF2B5EF4-FFF2-40B4-BE49-F238E27FC236}">
                <a16:creationId xmlns:a16="http://schemas.microsoft.com/office/drawing/2014/main" id="{F0A30679-0EB6-DEF5-65BA-A4609A0AED39}"/>
              </a:ext>
            </a:extLst>
          </p:cNvPr>
          <p:cNvPicPr>
            <a:picLocks noChangeAspect="1"/>
          </p:cNvPicPr>
          <p:nvPr/>
        </p:nvPicPr>
        <p:blipFill>
          <a:blip r:embed="rId3"/>
          <a:stretch>
            <a:fillRect/>
          </a:stretch>
        </p:blipFill>
        <p:spPr>
          <a:xfrm>
            <a:off x="707863" y="821248"/>
            <a:ext cx="3743496" cy="2891851"/>
          </a:xfrm>
          <a:prstGeom prst="rect">
            <a:avLst/>
          </a:prstGeom>
        </p:spPr>
      </p:pic>
      <p:sp>
        <p:nvSpPr>
          <p:cNvPr id="5" name="TextBox 4">
            <a:extLst>
              <a:ext uri="{FF2B5EF4-FFF2-40B4-BE49-F238E27FC236}">
                <a16:creationId xmlns:a16="http://schemas.microsoft.com/office/drawing/2014/main" id="{F2E1256C-FB73-57B6-0261-B94DDD747EAA}"/>
              </a:ext>
            </a:extLst>
          </p:cNvPr>
          <p:cNvSpPr txBox="1"/>
          <p:nvPr/>
        </p:nvSpPr>
        <p:spPr>
          <a:xfrm>
            <a:off x="5005591" y="5984249"/>
            <a:ext cx="6880011" cy="738664"/>
          </a:xfrm>
          <a:prstGeom prst="rect">
            <a:avLst/>
          </a:prstGeom>
          <a:noFill/>
        </p:spPr>
        <p:txBody>
          <a:bodyPr wrap="square">
            <a:spAutoFit/>
          </a:bodyPr>
          <a:lstStyle/>
          <a:p>
            <a:pPr algn="ctr"/>
            <a:r>
              <a:rPr lang="en-US" sz="1400" b="1" i="0" u="none" strike="noStrike" baseline="0" dirty="0">
                <a:latin typeface="+mj-lt"/>
              </a:rPr>
              <a:t>Tree of Harmony</a:t>
            </a:r>
          </a:p>
          <a:p>
            <a:pPr algn="ctr"/>
            <a:r>
              <a:rPr lang="en-US" sz="1400" b="0" i="0" u="none" strike="noStrike" baseline="0" dirty="0">
                <a:latin typeface="+mj-lt"/>
              </a:rPr>
              <a:t>School Collaboration - Sarasota, Florida, United States</a:t>
            </a:r>
          </a:p>
          <a:p>
            <a:pPr algn="ctr"/>
            <a:r>
              <a:rPr lang="en-US" sz="1400" b="0" i="0" u="none" strike="noStrike" baseline="0" dirty="0">
                <a:latin typeface="+mj-lt"/>
              </a:rPr>
              <a:t>(Kindergarten through 12</a:t>
            </a:r>
            <a:r>
              <a:rPr lang="en-US" sz="1400" b="0" i="0" u="none" strike="noStrike" baseline="30000" dirty="0">
                <a:latin typeface="+mj-lt"/>
              </a:rPr>
              <a:t>th</a:t>
            </a:r>
            <a:r>
              <a:rPr lang="en-US" sz="1400" b="0" i="0" u="none" strike="noStrike" baseline="0" dirty="0">
                <a:latin typeface="+mj-lt"/>
              </a:rPr>
              <a:t> Grade, </a:t>
            </a:r>
            <a:r>
              <a:rPr lang="en-US" sz="1400" b="0" i="0" u="none" strike="noStrike" baseline="0" dirty="0" err="1">
                <a:latin typeface="+mj-lt"/>
              </a:rPr>
              <a:t>Easterseals</a:t>
            </a:r>
            <a:r>
              <a:rPr lang="en-US" sz="1400" b="0" i="0" u="none" strike="noStrike" baseline="0" dirty="0">
                <a:latin typeface="+mj-lt"/>
              </a:rPr>
              <a:t>  Academy, Teacher - Chris Leverett)</a:t>
            </a:r>
            <a:endParaRPr lang="en-US" sz="1400" dirty="0">
              <a:latin typeface="+mj-lt"/>
            </a:endParaRPr>
          </a:p>
        </p:txBody>
      </p:sp>
      <p:pic>
        <p:nvPicPr>
          <p:cNvPr id="6" name="Picture 5">
            <a:extLst>
              <a:ext uri="{FF2B5EF4-FFF2-40B4-BE49-F238E27FC236}">
                <a16:creationId xmlns:a16="http://schemas.microsoft.com/office/drawing/2014/main" id="{766989DF-F562-7B92-E9C2-BD1718108734}"/>
              </a:ext>
            </a:extLst>
          </p:cNvPr>
          <p:cNvPicPr>
            <a:picLocks noChangeAspect="1"/>
          </p:cNvPicPr>
          <p:nvPr/>
        </p:nvPicPr>
        <p:blipFill>
          <a:blip r:embed="rId4"/>
          <a:srcRect/>
          <a:stretch/>
        </p:blipFill>
        <p:spPr>
          <a:xfrm>
            <a:off x="5005591" y="1099336"/>
            <a:ext cx="6901577" cy="4744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913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838200" y="365126"/>
            <a:ext cx="9037320" cy="931660"/>
          </a:xfrm>
        </p:spPr>
        <p:txBody>
          <a:bodyPr/>
          <a:lstStyle/>
          <a:p>
            <a:pPr algn="ctr"/>
            <a:r>
              <a:rPr lang="en-US" b="1" dirty="0">
                <a:solidFill>
                  <a:srgbClr val="029DB2"/>
                </a:solidFill>
                <a:latin typeface="+mn-lt"/>
              </a:rPr>
              <a:t>Vocabulary</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653265" y="1393870"/>
            <a:ext cx="10181734" cy="4351338"/>
          </a:xfrm>
        </p:spPr>
        <p:txBody>
          <a:bodyPr/>
          <a:lstStyle/>
          <a:p>
            <a:pPr marL="0" indent="0">
              <a:buNone/>
            </a:pPr>
            <a:r>
              <a:rPr lang="en-US" dirty="0"/>
              <a:t>Define and discuss:</a:t>
            </a:r>
          </a:p>
          <a:p>
            <a:pPr marL="0" indent="0">
              <a:buNone/>
            </a:pPr>
            <a:endParaRPr lang="en-US" dirty="0"/>
          </a:p>
          <a:p>
            <a:r>
              <a:rPr lang="en-US" dirty="0"/>
              <a:t>generations</a:t>
            </a:r>
          </a:p>
          <a:p>
            <a:r>
              <a:rPr lang="en-US" dirty="0"/>
              <a:t>ancestors</a:t>
            </a:r>
          </a:p>
          <a:p>
            <a:r>
              <a:rPr lang="en-US" dirty="0"/>
              <a:t>depend</a:t>
            </a:r>
          </a:p>
          <a:p>
            <a:r>
              <a:rPr lang="en-US" dirty="0"/>
              <a:t>harmony</a:t>
            </a:r>
          </a:p>
        </p:txBody>
      </p:sp>
    </p:spTree>
    <p:extLst>
      <p:ext uri="{BB962C8B-B14F-4D97-AF65-F5344CB8AC3E}">
        <p14:creationId xmlns:p14="http://schemas.microsoft.com/office/powerpoint/2010/main" val="14518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102741" y="0"/>
            <a:ext cx="10110304" cy="1325563"/>
          </a:xfrm>
        </p:spPr>
        <p:txBody>
          <a:bodyPr/>
          <a:lstStyle/>
          <a:p>
            <a:r>
              <a:rPr lang="en-US" b="1" i="1" dirty="0">
                <a:solidFill>
                  <a:srgbClr val="029DB2"/>
                </a:solidFill>
                <a:latin typeface="+mn-lt"/>
              </a:rPr>
              <a:t>The Great Kapok Tree </a:t>
            </a:r>
            <a:r>
              <a:rPr lang="en-US" b="1" dirty="0">
                <a:solidFill>
                  <a:srgbClr val="029DB2"/>
                </a:solidFill>
                <a:latin typeface="+mn-lt"/>
              </a:rPr>
              <a:t>by Lynne Cherry</a:t>
            </a:r>
          </a:p>
        </p:txBody>
      </p:sp>
      <p:pic>
        <p:nvPicPr>
          <p:cNvPr id="3" name="Online Media 2" title="“The Great Kapok Tree: A Tale of the Amazon Rain Forest”">
            <a:hlinkClick r:id="" action="ppaction://media"/>
            <a:extLst>
              <a:ext uri="{FF2B5EF4-FFF2-40B4-BE49-F238E27FC236}">
                <a16:creationId xmlns:a16="http://schemas.microsoft.com/office/drawing/2014/main" id="{F7843FA8-C1A5-02E5-11A8-0023C18E766F}"/>
              </a:ext>
            </a:extLst>
          </p:cNvPr>
          <p:cNvPicPr>
            <a:picLocks noRot="1" noChangeAspect="1"/>
          </p:cNvPicPr>
          <p:nvPr>
            <a:videoFile r:link="rId1"/>
          </p:nvPr>
        </p:nvPicPr>
        <p:blipFill>
          <a:blip r:embed="rId3"/>
          <a:stretch>
            <a:fillRect/>
          </a:stretch>
        </p:blipFill>
        <p:spPr>
          <a:xfrm>
            <a:off x="186611" y="1017983"/>
            <a:ext cx="10135116" cy="5721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86955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E3D2-E3B9-2DB9-8EC1-29829AE34777}"/>
              </a:ext>
            </a:extLst>
          </p:cNvPr>
          <p:cNvSpPr>
            <a:spLocks noGrp="1"/>
          </p:cNvSpPr>
          <p:nvPr>
            <p:ph type="title"/>
          </p:nvPr>
        </p:nvSpPr>
        <p:spPr>
          <a:xfrm>
            <a:off x="0" y="269286"/>
            <a:ext cx="10515600" cy="1325563"/>
          </a:xfrm>
        </p:spPr>
        <p:txBody>
          <a:bodyPr/>
          <a:lstStyle/>
          <a:p>
            <a:pPr algn="ctr"/>
            <a:r>
              <a:rPr lang="en-US" b="1" dirty="0">
                <a:solidFill>
                  <a:srgbClr val="029DB2"/>
                </a:solidFill>
                <a:latin typeface="+mn-lt"/>
              </a:rPr>
              <a:t>Book Discussion</a:t>
            </a:r>
            <a:endParaRPr lang="en-US" b="1" dirty="0">
              <a:latin typeface="+mn-lt"/>
            </a:endParaRPr>
          </a:p>
        </p:txBody>
      </p:sp>
      <p:sp>
        <p:nvSpPr>
          <p:cNvPr id="3" name="Content Placeholder 2">
            <a:extLst>
              <a:ext uri="{FF2B5EF4-FFF2-40B4-BE49-F238E27FC236}">
                <a16:creationId xmlns:a16="http://schemas.microsoft.com/office/drawing/2014/main" id="{D2439336-7BF9-10E8-AF58-7EB4526FDD4C}"/>
              </a:ext>
            </a:extLst>
          </p:cNvPr>
          <p:cNvSpPr>
            <a:spLocks noGrp="1"/>
          </p:cNvSpPr>
          <p:nvPr>
            <p:ph sz="half" idx="1"/>
          </p:nvPr>
        </p:nvSpPr>
        <p:spPr>
          <a:xfrm>
            <a:off x="92467" y="1548223"/>
            <a:ext cx="12261351" cy="4351338"/>
          </a:xfrm>
        </p:spPr>
        <p:txBody>
          <a:bodyPr/>
          <a:lstStyle/>
          <a:p>
            <a:r>
              <a:rPr lang="en-US" dirty="0"/>
              <a:t>How would cutting down one tree impact the animals? </a:t>
            </a:r>
          </a:p>
          <a:p>
            <a:endParaRPr lang="en-US" dirty="0"/>
          </a:p>
          <a:p>
            <a:r>
              <a:rPr lang="en-US" dirty="0"/>
              <a:t>Why are so many different species of animals able to live in the great Kapok tree?</a:t>
            </a:r>
          </a:p>
          <a:p>
            <a:endParaRPr lang="en-US" dirty="0"/>
          </a:p>
          <a:p>
            <a:r>
              <a:rPr lang="en-US" dirty="0"/>
              <a:t>Why are the trees so important to the rainforest’s survival?</a:t>
            </a:r>
          </a:p>
        </p:txBody>
      </p:sp>
    </p:spTree>
    <p:extLst>
      <p:ext uri="{BB962C8B-B14F-4D97-AF65-F5344CB8AC3E}">
        <p14:creationId xmlns:p14="http://schemas.microsoft.com/office/powerpoint/2010/main" val="106560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223827" y="2754655"/>
            <a:ext cx="4630870" cy="801581"/>
          </a:xfrm>
        </p:spPr>
        <p:txBody>
          <a:bodyPr>
            <a:noAutofit/>
          </a:bodyPr>
          <a:lstStyle/>
          <a:p>
            <a:pPr algn="ctr"/>
            <a:r>
              <a:rPr lang="en-US" sz="3600" b="1" dirty="0">
                <a:solidFill>
                  <a:srgbClr val="029DB2"/>
                </a:solidFill>
                <a:latin typeface="+mn-lt"/>
              </a:rPr>
              <a:t>Compare and Contrast</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148380" y="3556236"/>
            <a:ext cx="4781764" cy="2175669"/>
          </a:xfrm>
        </p:spPr>
        <p:txBody>
          <a:bodyPr>
            <a:normAutofit lnSpcReduction="10000"/>
          </a:bodyPr>
          <a:lstStyle/>
          <a:p>
            <a:pPr marL="0" indent="0" algn="ctr">
              <a:buNone/>
            </a:pPr>
            <a:r>
              <a:rPr lang="en-US" sz="3200" dirty="0"/>
              <a:t>What </a:t>
            </a:r>
            <a:r>
              <a:rPr lang="en-US" sz="3200" b="1" dirty="0">
                <a:solidFill>
                  <a:srgbClr val="FF0000"/>
                </a:solidFill>
              </a:rPr>
              <a:t>similarities</a:t>
            </a:r>
            <a:r>
              <a:rPr lang="en-US" sz="3200" dirty="0"/>
              <a:t> and </a:t>
            </a:r>
            <a:r>
              <a:rPr lang="en-US" sz="3200" b="1" dirty="0">
                <a:solidFill>
                  <a:srgbClr val="FF0000"/>
                </a:solidFill>
              </a:rPr>
              <a:t>differences</a:t>
            </a:r>
            <a:r>
              <a:rPr lang="en-US" sz="3200" dirty="0"/>
              <a:t> do you notice about </a:t>
            </a:r>
            <a:r>
              <a:rPr lang="en-US" sz="3200" i="1" dirty="0"/>
              <a:t>The Great Kapok Tree </a:t>
            </a:r>
            <a:r>
              <a:rPr lang="en-US" sz="3200" dirty="0"/>
              <a:t>and the tree in the painting?</a:t>
            </a:r>
          </a:p>
          <a:p>
            <a:pPr marL="0" indent="0">
              <a:buNone/>
            </a:pPr>
            <a:endParaRPr lang="en-US" dirty="0"/>
          </a:p>
        </p:txBody>
      </p:sp>
      <p:pic>
        <p:nvPicPr>
          <p:cNvPr id="4" name="Picture 3" descr="A group of speech bubbles with text&#10;&#10;Description automatically generated">
            <a:extLst>
              <a:ext uri="{FF2B5EF4-FFF2-40B4-BE49-F238E27FC236}">
                <a16:creationId xmlns:a16="http://schemas.microsoft.com/office/drawing/2014/main" id="{F645963A-0265-DD4E-DDC8-64ED51E5F458}"/>
              </a:ext>
            </a:extLst>
          </p:cNvPr>
          <p:cNvPicPr>
            <a:picLocks noChangeAspect="1"/>
          </p:cNvPicPr>
          <p:nvPr/>
        </p:nvPicPr>
        <p:blipFill>
          <a:blip r:embed="rId2"/>
          <a:stretch>
            <a:fillRect/>
          </a:stretch>
        </p:blipFill>
        <p:spPr>
          <a:xfrm>
            <a:off x="965527" y="220462"/>
            <a:ext cx="3298364" cy="2547986"/>
          </a:xfrm>
          <a:prstGeom prst="rect">
            <a:avLst/>
          </a:prstGeom>
        </p:spPr>
      </p:pic>
      <p:sp>
        <p:nvSpPr>
          <p:cNvPr id="5" name="TextBox 4">
            <a:extLst>
              <a:ext uri="{FF2B5EF4-FFF2-40B4-BE49-F238E27FC236}">
                <a16:creationId xmlns:a16="http://schemas.microsoft.com/office/drawing/2014/main" id="{AA69B383-C287-6DB7-8E37-6B9D723E8377}"/>
              </a:ext>
            </a:extLst>
          </p:cNvPr>
          <p:cNvSpPr txBox="1"/>
          <p:nvPr/>
        </p:nvSpPr>
        <p:spPr>
          <a:xfrm>
            <a:off x="5005591" y="5984249"/>
            <a:ext cx="6880011" cy="738664"/>
          </a:xfrm>
          <a:prstGeom prst="rect">
            <a:avLst/>
          </a:prstGeom>
          <a:noFill/>
        </p:spPr>
        <p:txBody>
          <a:bodyPr wrap="square">
            <a:spAutoFit/>
          </a:bodyPr>
          <a:lstStyle/>
          <a:p>
            <a:pPr algn="ctr"/>
            <a:r>
              <a:rPr lang="en-US" sz="1400" b="1" i="0" u="none" strike="noStrike" baseline="0" dirty="0">
                <a:latin typeface="+mj-lt"/>
              </a:rPr>
              <a:t>Tree of Harmony</a:t>
            </a:r>
          </a:p>
          <a:p>
            <a:pPr algn="ctr"/>
            <a:r>
              <a:rPr lang="en-US" sz="1400" b="0" i="0" u="none" strike="noStrike" baseline="0" dirty="0">
                <a:latin typeface="+mj-lt"/>
              </a:rPr>
              <a:t>School Collaboration - Sarasota, Florida, United States</a:t>
            </a:r>
          </a:p>
          <a:p>
            <a:pPr algn="ctr"/>
            <a:r>
              <a:rPr lang="en-US" sz="1400" b="0" i="0" u="none" strike="noStrike" baseline="0" dirty="0">
                <a:latin typeface="+mj-lt"/>
              </a:rPr>
              <a:t>(Kindergarten through 12</a:t>
            </a:r>
            <a:r>
              <a:rPr lang="en-US" sz="1400" b="0" i="0" u="none" strike="noStrike" baseline="30000" dirty="0">
                <a:latin typeface="+mj-lt"/>
              </a:rPr>
              <a:t>th</a:t>
            </a:r>
            <a:r>
              <a:rPr lang="en-US" sz="1400" b="0" i="0" u="none" strike="noStrike" baseline="0" dirty="0">
                <a:latin typeface="+mj-lt"/>
              </a:rPr>
              <a:t> Grade, </a:t>
            </a:r>
            <a:r>
              <a:rPr lang="en-US" sz="1400" b="0" i="0" u="none" strike="noStrike" baseline="0" dirty="0" err="1">
                <a:latin typeface="+mj-lt"/>
              </a:rPr>
              <a:t>Easterseals</a:t>
            </a:r>
            <a:r>
              <a:rPr lang="en-US" sz="1400" b="0" i="0" u="none" strike="noStrike" baseline="0" dirty="0">
                <a:latin typeface="+mj-lt"/>
              </a:rPr>
              <a:t>  Academy, Teacher - Chris Leverett)</a:t>
            </a:r>
            <a:endParaRPr lang="en-US" sz="1400" dirty="0">
              <a:latin typeface="+mj-lt"/>
            </a:endParaRPr>
          </a:p>
        </p:txBody>
      </p:sp>
      <p:pic>
        <p:nvPicPr>
          <p:cNvPr id="6" name="Picture 5">
            <a:extLst>
              <a:ext uri="{FF2B5EF4-FFF2-40B4-BE49-F238E27FC236}">
                <a16:creationId xmlns:a16="http://schemas.microsoft.com/office/drawing/2014/main" id="{5D2EBDC1-B7FE-73DB-26D8-4A5402FC88FA}"/>
              </a:ext>
            </a:extLst>
          </p:cNvPr>
          <p:cNvPicPr>
            <a:picLocks noChangeAspect="1"/>
          </p:cNvPicPr>
          <p:nvPr/>
        </p:nvPicPr>
        <p:blipFill>
          <a:blip r:embed="rId3"/>
          <a:srcRect/>
          <a:stretch/>
        </p:blipFill>
        <p:spPr>
          <a:xfrm>
            <a:off x="5005591" y="1099336"/>
            <a:ext cx="6901577" cy="4744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3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DA6163-2EF6-4D32-B092-42097FE947ED}"/>
              </a:ext>
            </a:extLst>
          </p:cNvPr>
          <p:cNvSpPr txBox="1"/>
          <p:nvPr/>
        </p:nvSpPr>
        <p:spPr>
          <a:xfrm>
            <a:off x="306398" y="996594"/>
            <a:ext cx="4500832" cy="5047536"/>
          </a:xfrm>
          <a:prstGeom prst="rect">
            <a:avLst/>
          </a:prstGeom>
          <a:noFill/>
        </p:spPr>
        <p:txBody>
          <a:bodyPr wrap="square" rtlCol="0">
            <a:spAutoFit/>
          </a:bodyPr>
          <a:lstStyle/>
          <a:p>
            <a:pPr algn="ctr"/>
            <a:r>
              <a:rPr lang="en-US" sz="2300" b="0" i="0" u="none" strike="noStrike" baseline="0" dirty="0">
                <a:latin typeface="CIDFont+F2"/>
              </a:rPr>
              <a:t>Though we all may come from separate branches, we all share the same tree. In our </a:t>
            </a:r>
            <a:r>
              <a:rPr lang="en-US" sz="2300" b="0" i="1" u="none" strike="noStrike" baseline="0" dirty="0">
                <a:latin typeface="CIDFont+F2"/>
              </a:rPr>
              <a:t>Tree of Harmony</a:t>
            </a:r>
            <a:r>
              <a:rPr lang="en-US" sz="2300" b="0" i="0" u="none" strike="noStrike" baseline="0" dirty="0">
                <a:latin typeface="CIDFont+F2"/>
              </a:rPr>
              <a:t> mixed media collaborative collage, all levels of our K-12 academy got to take part throughout the process, and also demonstrate their ability to work with one another, just like our animals. We found that, even though we may differ in a number of ways, we all have our own special gifts to offer, and we’re even stronger when we support   each other and work together.</a:t>
            </a:r>
            <a:endParaRPr lang="en-US" sz="2300" dirty="0"/>
          </a:p>
        </p:txBody>
      </p:sp>
      <p:sp>
        <p:nvSpPr>
          <p:cNvPr id="8" name="TextBox 7">
            <a:extLst>
              <a:ext uri="{FF2B5EF4-FFF2-40B4-BE49-F238E27FC236}">
                <a16:creationId xmlns:a16="http://schemas.microsoft.com/office/drawing/2014/main" id="{F252CD05-980D-D122-9974-54AE797FEAF5}"/>
              </a:ext>
            </a:extLst>
          </p:cNvPr>
          <p:cNvSpPr txBox="1"/>
          <p:nvPr/>
        </p:nvSpPr>
        <p:spPr>
          <a:xfrm>
            <a:off x="5005591" y="5984249"/>
            <a:ext cx="6880011" cy="738664"/>
          </a:xfrm>
          <a:prstGeom prst="rect">
            <a:avLst/>
          </a:prstGeom>
          <a:noFill/>
        </p:spPr>
        <p:txBody>
          <a:bodyPr wrap="square">
            <a:spAutoFit/>
          </a:bodyPr>
          <a:lstStyle/>
          <a:p>
            <a:pPr algn="ctr"/>
            <a:r>
              <a:rPr lang="en-US" sz="1400" b="1" i="0" u="none" strike="noStrike" baseline="0" dirty="0">
                <a:latin typeface="+mj-lt"/>
              </a:rPr>
              <a:t>Tree of Harmony</a:t>
            </a:r>
          </a:p>
          <a:p>
            <a:pPr algn="ctr"/>
            <a:r>
              <a:rPr lang="en-US" sz="1400" b="0" i="0" u="none" strike="noStrike" baseline="0" dirty="0">
                <a:latin typeface="+mj-lt"/>
              </a:rPr>
              <a:t>School Collaboration - Sarasota, Florida, United States</a:t>
            </a:r>
          </a:p>
          <a:p>
            <a:pPr algn="ctr"/>
            <a:r>
              <a:rPr lang="en-US" sz="1400" b="0" i="0" u="none" strike="noStrike" baseline="0" dirty="0">
                <a:latin typeface="+mj-lt"/>
              </a:rPr>
              <a:t>(Kindergarten through 12</a:t>
            </a:r>
            <a:r>
              <a:rPr lang="en-US" sz="1400" b="0" i="0" u="none" strike="noStrike" baseline="30000" dirty="0">
                <a:latin typeface="+mj-lt"/>
              </a:rPr>
              <a:t>th</a:t>
            </a:r>
            <a:r>
              <a:rPr lang="en-US" sz="1400" b="0" i="0" u="none" strike="noStrike" baseline="0" dirty="0">
                <a:latin typeface="+mj-lt"/>
              </a:rPr>
              <a:t> Grade, </a:t>
            </a:r>
            <a:r>
              <a:rPr lang="en-US" sz="1400" b="0" i="0" u="none" strike="noStrike" baseline="0" dirty="0" err="1">
                <a:latin typeface="+mj-lt"/>
              </a:rPr>
              <a:t>Easterseals</a:t>
            </a:r>
            <a:r>
              <a:rPr lang="en-US" sz="1400" b="0" i="0" u="none" strike="noStrike" baseline="0" dirty="0">
                <a:latin typeface="+mj-lt"/>
              </a:rPr>
              <a:t>  Academy, Teacher - Chris Leverett)</a:t>
            </a:r>
            <a:endParaRPr lang="en-US" sz="1400" dirty="0">
              <a:latin typeface="+mj-lt"/>
            </a:endParaRPr>
          </a:p>
        </p:txBody>
      </p:sp>
      <p:sp>
        <p:nvSpPr>
          <p:cNvPr id="7" name="Title 1">
            <a:extLst>
              <a:ext uri="{FF2B5EF4-FFF2-40B4-BE49-F238E27FC236}">
                <a16:creationId xmlns:a16="http://schemas.microsoft.com/office/drawing/2014/main" id="{93932697-B5BC-D274-819A-CB5DC793CE90}"/>
              </a:ext>
            </a:extLst>
          </p:cNvPr>
          <p:cNvSpPr txBox="1">
            <a:spLocks/>
          </p:cNvSpPr>
          <p:nvPr/>
        </p:nvSpPr>
        <p:spPr>
          <a:xfrm>
            <a:off x="344361" y="425638"/>
            <a:ext cx="4661230" cy="67369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solidFill>
                  <a:srgbClr val="029DB2"/>
                </a:solidFill>
                <a:latin typeface="+mn-lt"/>
              </a:rPr>
              <a:t>Artist Statement</a:t>
            </a:r>
            <a:endParaRPr lang="en-US" sz="4400" dirty="0">
              <a:latin typeface="+mn-lt"/>
            </a:endParaRPr>
          </a:p>
        </p:txBody>
      </p:sp>
      <p:pic>
        <p:nvPicPr>
          <p:cNvPr id="9" name="Picture 8">
            <a:extLst>
              <a:ext uri="{FF2B5EF4-FFF2-40B4-BE49-F238E27FC236}">
                <a16:creationId xmlns:a16="http://schemas.microsoft.com/office/drawing/2014/main" id="{7F81646D-5320-D9D7-0D73-4D2DEA04A487}"/>
              </a:ext>
            </a:extLst>
          </p:cNvPr>
          <p:cNvPicPr>
            <a:picLocks noChangeAspect="1"/>
          </p:cNvPicPr>
          <p:nvPr/>
        </p:nvPicPr>
        <p:blipFill>
          <a:blip r:embed="rId3"/>
          <a:srcRect/>
          <a:stretch/>
        </p:blipFill>
        <p:spPr>
          <a:xfrm>
            <a:off x="5005591" y="1099336"/>
            <a:ext cx="6901577" cy="4744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63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B479-88D1-4B69-85CD-18B5C4200384}"/>
              </a:ext>
            </a:extLst>
          </p:cNvPr>
          <p:cNvSpPr>
            <a:spLocks noGrp="1"/>
          </p:cNvSpPr>
          <p:nvPr>
            <p:ph type="title"/>
          </p:nvPr>
        </p:nvSpPr>
        <p:spPr>
          <a:xfrm>
            <a:off x="673814" y="144820"/>
            <a:ext cx="10515600" cy="1325563"/>
          </a:xfrm>
        </p:spPr>
        <p:txBody>
          <a:bodyPr/>
          <a:lstStyle/>
          <a:p>
            <a:pPr algn="ctr"/>
            <a:r>
              <a:rPr lang="en-US" b="1" dirty="0">
                <a:solidFill>
                  <a:srgbClr val="029DB2"/>
                </a:solidFill>
                <a:latin typeface="+mn-lt"/>
              </a:rPr>
              <a:t>Interview Your Classmates</a:t>
            </a:r>
            <a:endParaRPr lang="en-US" dirty="0">
              <a:latin typeface="+mn-lt"/>
            </a:endParaRPr>
          </a:p>
        </p:txBody>
      </p:sp>
      <p:sp>
        <p:nvSpPr>
          <p:cNvPr id="3" name="Content Placeholder 2">
            <a:extLst>
              <a:ext uri="{FF2B5EF4-FFF2-40B4-BE49-F238E27FC236}">
                <a16:creationId xmlns:a16="http://schemas.microsoft.com/office/drawing/2014/main" id="{13283C98-E255-4914-A39B-DFEB6737E48C}"/>
              </a:ext>
            </a:extLst>
          </p:cNvPr>
          <p:cNvSpPr>
            <a:spLocks noGrp="1"/>
          </p:cNvSpPr>
          <p:nvPr>
            <p:ph idx="1"/>
          </p:nvPr>
        </p:nvSpPr>
        <p:spPr>
          <a:xfrm>
            <a:off x="195209" y="1357273"/>
            <a:ext cx="11897473" cy="4766125"/>
          </a:xfrm>
        </p:spPr>
        <p:txBody>
          <a:bodyPr>
            <a:normAutofit/>
          </a:bodyPr>
          <a:lstStyle/>
          <a:p>
            <a:pPr marL="0" indent="0" algn="ctr">
              <a:buNone/>
            </a:pPr>
            <a:r>
              <a:rPr lang="en-US" sz="2400" dirty="0"/>
              <a:t>Think about the </a:t>
            </a:r>
            <a:r>
              <a:rPr lang="en-US" sz="2400" b="1" dirty="0">
                <a:solidFill>
                  <a:srgbClr val="FF0000"/>
                </a:solidFill>
              </a:rPr>
              <a:t>book</a:t>
            </a:r>
            <a:r>
              <a:rPr lang="en-US" sz="2400" dirty="0"/>
              <a:t> and </a:t>
            </a:r>
            <a:r>
              <a:rPr lang="en-US" sz="2400" b="1" dirty="0">
                <a:solidFill>
                  <a:srgbClr val="FF0000"/>
                </a:solidFill>
              </a:rPr>
              <a:t>artwork</a:t>
            </a:r>
            <a:r>
              <a:rPr lang="en-US" sz="2400" dirty="0"/>
              <a:t>. </a:t>
            </a:r>
          </a:p>
          <a:p>
            <a:pPr marL="0" indent="0" algn="ctr">
              <a:buNone/>
            </a:pPr>
            <a:r>
              <a:rPr lang="en-US" sz="2400" dirty="0"/>
              <a:t>Think about what </a:t>
            </a:r>
            <a:r>
              <a:rPr lang="en-US" sz="2400" b="1" dirty="0">
                <a:solidFill>
                  <a:srgbClr val="FF0000"/>
                </a:solidFill>
              </a:rPr>
              <a:t>the</a:t>
            </a:r>
            <a:r>
              <a:rPr lang="en-US" sz="2400" dirty="0"/>
              <a:t> </a:t>
            </a:r>
            <a:r>
              <a:rPr lang="en-US" sz="2400" b="1" dirty="0">
                <a:solidFill>
                  <a:srgbClr val="FF0000"/>
                </a:solidFill>
              </a:rPr>
              <a:t>artists said </a:t>
            </a:r>
            <a:r>
              <a:rPr lang="en-US" sz="2400" dirty="0"/>
              <a:t>in their statement about their artwork. </a:t>
            </a:r>
          </a:p>
          <a:p>
            <a:pPr marL="0" indent="0" algn="ctr">
              <a:buNone/>
            </a:pPr>
            <a:r>
              <a:rPr lang="en-US" sz="2400" dirty="0"/>
              <a:t>Interview 10 classmates about where they are from, one strength, and one area/trait they would like to improve about themselves. </a:t>
            </a:r>
          </a:p>
          <a:p>
            <a:pPr marL="0" indent="0" algn="ctr">
              <a:buNone/>
            </a:pPr>
            <a:r>
              <a:rPr lang="en-US" sz="2400" dirty="0"/>
              <a:t>Discuss your findings as a class. </a:t>
            </a:r>
            <a:br>
              <a:rPr lang="en-US" sz="2400" dirty="0"/>
            </a:br>
            <a:endParaRPr lang="en-US" sz="2400" dirty="0"/>
          </a:p>
          <a:p>
            <a:pPr marL="1766888"/>
            <a:r>
              <a:rPr lang="en-US" sz="2400" dirty="0"/>
              <a:t>What things do you have in common with each other? </a:t>
            </a:r>
          </a:p>
          <a:p>
            <a:pPr marL="1766888"/>
            <a:r>
              <a:rPr lang="en-US" sz="2400" dirty="0"/>
              <a:t>Did the same person give different answers to different interviewers?</a:t>
            </a:r>
          </a:p>
          <a:p>
            <a:pPr marL="1766888"/>
            <a:r>
              <a:rPr lang="en-US" sz="2400" dirty="0"/>
              <a:t>Can someone else’s strength help another person’s area to improve?</a:t>
            </a:r>
          </a:p>
          <a:p>
            <a:pPr marL="1766888"/>
            <a:r>
              <a:rPr lang="en-US" sz="2400" dirty="0"/>
              <a:t>What did you learn about your classmates? </a:t>
            </a:r>
          </a:p>
          <a:p>
            <a:pPr marL="1766888"/>
            <a:r>
              <a:rPr lang="en-US" sz="2400" dirty="0"/>
              <a:t>How can this information help your teacher when assigning group projects? </a:t>
            </a:r>
          </a:p>
        </p:txBody>
      </p:sp>
    </p:spTree>
    <p:extLst>
      <p:ext uri="{BB962C8B-B14F-4D97-AF65-F5344CB8AC3E}">
        <p14:creationId xmlns:p14="http://schemas.microsoft.com/office/powerpoint/2010/main" val="125131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7761</TotalTime>
  <Words>621</Words>
  <Application>Microsoft Office PowerPoint</Application>
  <PresentationFormat>Widescreen</PresentationFormat>
  <Paragraphs>58</Paragraphs>
  <Slides>10</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CIDFont+F2</vt:lpstr>
      <vt:lpstr>Office Theme</vt:lpstr>
      <vt:lpstr>PowerPoint Presentation</vt:lpstr>
      <vt:lpstr>PowerPoint Presentation</vt:lpstr>
      <vt:lpstr>PowerPoint Presentation</vt:lpstr>
      <vt:lpstr>Vocabulary</vt:lpstr>
      <vt:lpstr>The Great Kapok Tree by Lynne Cherry</vt:lpstr>
      <vt:lpstr>Book Discussion</vt:lpstr>
      <vt:lpstr>Compare and Contrast</vt:lpstr>
      <vt:lpstr>PowerPoint Presentation</vt:lpstr>
      <vt:lpstr>Interview Your Classmates</vt:lpstr>
      <vt:lpstr>Write About It: Our Class Tree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 Jewell-Plocher</cp:lastModifiedBy>
  <cp:revision>59</cp:revision>
  <dcterms:created xsi:type="dcterms:W3CDTF">2020-12-11T17:48:51Z</dcterms:created>
  <dcterms:modified xsi:type="dcterms:W3CDTF">2024-01-15T17:19:14Z</dcterms:modified>
</cp:coreProperties>
</file>