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7"/>
  </p:notesMasterIdLst>
  <p:sldIdLst>
    <p:sldId id="264" r:id="rId2"/>
    <p:sldId id="256" r:id="rId3"/>
    <p:sldId id="266" r:id="rId4"/>
    <p:sldId id="260" r:id="rId5"/>
    <p:sldId id="26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9DB2"/>
    <a:srgbClr val="FDB72D"/>
    <a:srgbClr val="DFB72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9CAF4A-081D-43F0-A8AE-8CD757445E3A}" v="6" dt="2024-01-01T16:10:59.5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519"/>
    <p:restoredTop sz="85472" autoAdjust="0"/>
  </p:normalViewPr>
  <p:slideViewPr>
    <p:cSldViewPr snapToGrid="0" snapToObjects="1">
      <p:cViewPr varScale="1">
        <p:scale>
          <a:sx n="88" d="100"/>
          <a:sy n="88" d="100"/>
        </p:scale>
        <p:origin x="90"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gren Elizabeth" userId="0c161ed2-a2c4-4e60-94c6-b5c920ed6969" providerId="ADAL" clId="{EC9CAF4A-081D-43F0-A8AE-8CD757445E3A}"/>
    <pc:docChg chg="custSel addSld delSld modSld sldOrd">
      <pc:chgData name="Ogren Elizabeth" userId="0c161ed2-a2c4-4e60-94c6-b5c920ed6969" providerId="ADAL" clId="{EC9CAF4A-081D-43F0-A8AE-8CD757445E3A}" dt="2024-01-01T16:10:41.214" v="438" actId="14100"/>
      <pc:docMkLst>
        <pc:docMk/>
      </pc:docMkLst>
      <pc:sldChg chg="modSp mod ord">
        <pc:chgData name="Ogren Elizabeth" userId="0c161ed2-a2c4-4e60-94c6-b5c920ed6969" providerId="ADAL" clId="{EC9CAF4A-081D-43F0-A8AE-8CD757445E3A}" dt="2023-12-06T14:06:19.945" v="342"/>
        <pc:sldMkLst>
          <pc:docMk/>
          <pc:sldMk cId="3448942568" sldId="256"/>
        </pc:sldMkLst>
        <pc:spChg chg="mod">
          <ac:chgData name="Ogren Elizabeth" userId="0c161ed2-a2c4-4e60-94c6-b5c920ed6969" providerId="ADAL" clId="{EC9CAF4A-081D-43F0-A8AE-8CD757445E3A}" dt="2023-11-29T20:59:13.749" v="72" actId="14100"/>
          <ac:spMkLst>
            <pc:docMk/>
            <pc:sldMk cId="3448942568" sldId="256"/>
            <ac:spMk id="6" creationId="{F323B4D6-80AA-4565-8BEF-E75F27F0DE27}"/>
          </ac:spMkLst>
        </pc:spChg>
        <pc:spChg chg="mod">
          <ac:chgData name="Ogren Elizabeth" userId="0c161ed2-a2c4-4e60-94c6-b5c920ed6969" providerId="ADAL" clId="{EC9CAF4A-081D-43F0-A8AE-8CD757445E3A}" dt="2023-11-29T21:00:32.115" v="110" actId="1076"/>
          <ac:spMkLst>
            <pc:docMk/>
            <pc:sldMk cId="3448942568" sldId="256"/>
            <ac:spMk id="8" creationId="{BD44A76A-5D80-4FA4-A911-0C15140558CE}"/>
          </ac:spMkLst>
        </pc:spChg>
      </pc:sldChg>
      <pc:sldChg chg="delSp modSp del mod">
        <pc:chgData name="Ogren Elizabeth" userId="0c161ed2-a2c4-4e60-94c6-b5c920ed6969" providerId="ADAL" clId="{EC9CAF4A-081D-43F0-A8AE-8CD757445E3A}" dt="2023-11-29T21:02:32.200" v="123" actId="47"/>
        <pc:sldMkLst>
          <pc:docMk/>
          <pc:sldMk cId="2128695524" sldId="257"/>
        </pc:sldMkLst>
        <pc:spChg chg="mod">
          <ac:chgData name="Ogren Elizabeth" userId="0c161ed2-a2c4-4e60-94c6-b5c920ed6969" providerId="ADAL" clId="{EC9CAF4A-081D-43F0-A8AE-8CD757445E3A}" dt="2023-11-29T21:01:58.492" v="116" actId="27636"/>
          <ac:spMkLst>
            <pc:docMk/>
            <pc:sldMk cId="2128695524" sldId="257"/>
            <ac:spMk id="2" creationId="{FE299494-618D-4A40-A08D-9C4AE7EAED80}"/>
          </ac:spMkLst>
        </pc:spChg>
        <pc:spChg chg="del">
          <ac:chgData name="Ogren Elizabeth" userId="0c161ed2-a2c4-4e60-94c6-b5c920ed6969" providerId="ADAL" clId="{EC9CAF4A-081D-43F0-A8AE-8CD757445E3A}" dt="2023-11-29T21:02:04.032" v="117" actId="478"/>
          <ac:spMkLst>
            <pc:docMk/>
            <pc:sldMk cId="2128695524" sldId="257"/>
            <ac:spMk id="3" creationId="{57368813-A865-4548-AE19-093DE4E2B2CB}"/>
          </ac:spMkLst>
        </pc:spChg>
      </pc:sldChg>
      <pc:sldChg chg="del">
        <pc:chgData name="Ogren Elizabeth" userId="0c161ed2-a2c4-4e60-94c6-b5c920ed6969" providerId="ADAL" clId="{EC9CAF4A-081D-43F0-A8AE-8CD757445E3A}" dt="2023-12-06T14:15:43.380" v="343" actId="47"/>
        <pc:sldMkLst>
          <pc:docMk/>
          <pc:sldMk cId="145185534" sldId="258"/>
        </pc:sldMkLst>
      </pc:sldChg>
      <pc:sldChg chg="del">
        <pc:chgData name="Ogren Elizabeth" userId="0c161ed2-a2c4-4e60-94c6-b5c920ed6969" providerId="ADAL" clId="{EC9CAF4A-081D-43F0-A8AE-8CD757445E3A}" dt="2023-12-06T14:15:46.297" v="344" actId="47"/>
        <pc:sldMkLst>
          <pc:docMk/>
          <pc:sldMk cId="2508180184" sldId="259"/>
        </pc:sldMkLst>
      </pc:sldChg>
      <pc:sldChg chg="addSp delSp modSp mod ord">
        <pc:chgData name="Ogren Elizabeth" userId="0c161ed2-a2c4-4e60-94c6-b5c920ed6969" providerId="ADAL" clId="{EC9CAF4A-081D-43F0-A8AE-8CD757445E3A}" dt="2023-12-06T14:01:09.487" v="337" actId="207"/>
        <pc:sldMkLst>
          <pc:docMk/>
          <pc:sldMk cId="1463396882" sldId="260"/>
        </pc:sldMkLst>
        <pc:spChg chg="mod">
          <ac:chgData name="Ogren Elizabeth" userId="0c161ed2-a2c4-4e60-94c6-b5c920ed6969" providerId="ADAL" clId="{EC9CAF4A-081D-43F0-A8AE-8CD757445E3A}" dt="2023-12-06T13:59:06.134" v="148" actId="14100"/>
          <ac:spMkLst>
            <pc:docMk/>
            <pc:sldMk cId="1463396882" sldId="260"/>
            <ac:spMk id="2" creationId="{FE299494-618D-4A40-A08D-9C4AE7EAED80}"/>
          </ac:spMkLst>
        </pc:spChg>
        <pc:spChg chg="add mod">
          <ac:chgData name="Ogren Elizabeth" userId="0c161ed2-a2c4-4e60-94c6-b5c920ed6969" providerId="ADAL" clId="{EC9CAF4A-081D-43F0-A8AE-8CD757445E3A}" dt="2023-12-06T14:01:09.487" v="337" actId="207"/>
          <ac:spMkLst>
            <pc:docMk/>
            <pc:sldMk cId="1463396882" sldId="260"/>
            <ac:spMk id="3" creationId="{15F68F94-735A-87A0-9DE0-9B43BACB8F94}"/>
          </ac:spMkLst>
        </pc:spChg>
        <pc:spChg chg="del">
          <ac:chgData name="Ogren Elizabeth" userId="0c161ed2-a2c4-4e60-94c6-b5c920ed6969" providerId="ADAL" clId="{EC9CAF4A-081D-43F0-A8AE-8CD757445E3A}" dt="2023-11-29T20:57:48.683" v="0" actId="22"/>
          <ac:spMkLst>
            <pc:docMk/>
            <pc:sldMk cId="1463396882" sldId="260"/>
            <ac:spMk id="3" creationId="{57368813-A865-4548-AE19-093DE4E2B2CB}"/>
          </ac:spMkLst>
        </pc:spChg>
        <pc:picChg chg="add mod ord">
          <ac:chgData name="Ogren Elizabeth" userId="0c161ed2-a2c4-4e60-94c6-b5c920ed6969" providerId="ADAL" clId="{EC9CAF4A-081D-43F0-A8AE-8CD757445E3A}" dt="2023-12-06T13:59:12.960" v="151" actId="1076"/>
          <ac:picMkLst>
            <pc:docMk/>
            <pc:sldMk cId="1463396882" sldId="260"/>
            <ac:picMk id="5" creationId="{B23E899A-5214-1413-E491-7580FE7D712F}"/>
          </ac:picMkLst>
        </pc:picChg>
      </pc:sldChg>
      <pc:sldChg chg="addSp modSp new del mod ord">
        <pc:chgData name="Ogren Elizabeth" userId="0c161ed2-a2c4-4e60-94c6-b5c920ed6969" providerId="ADAL" clId="{EC9CAF4A-081D-43F0-A8AE-8CD757445E3A}" dt="2023-12-21T12:52:15.877" v="416" actId="2696"/>
        <pc:sldMkLst>
          <pc:docMk/>
          <pc:sldMk cId="3631346186" sldId="261"/>
        </pc:sldMkLst>
        <pc:picChg chg="add mod">
          <ac:chgData name="Ogren Elizabeth" userId="0c161ed2-a2c4-4e60-94c6-b5c920ed6969" providerId="ADAL" clId="{EC9CAF4A-081D-43F0-A8AE-8CD757445E3A}" dt="2023-11-29T20:58:22.835" v="48" actId="1076"/>
          <ac:picMkLst>
            <pc:docMk/>
            <pc:sldMk cId="3631346186" sldId="261"/>
            <ac:picMk id="3" creationId="{B32B0977-50E2-9910-D04D-BA7CB8A12254}"/>
          </ac:picMkLst>
        </pc:picChg>
      </pc:sldChg>
      <pc:sldChg chg="modSp new del mod ord">
        <pc:chgData name="Ogren Elizabeth" userId="0c161ed2-a2c4-4e60-94c6-b5c920ed6969" providerId="ADAL" clId="{EC9CAF4A-081D-43F0-A8AE-8CD757445E3A}" dt="2023-12-06T14:06:10.863" v="340" actId="47"/>
        <pc:sldMkLst>
          <pc:docMk/>
          <pc:sldMk cId="2517041830" sldId="262"/>
        </pc:sldMkLst>
        <pc:spChg chg="mod">
          <ac:chgData name="Ogren Elizabeth" userId="0c161ed2-a2c4-4e60-94c6-b5c920ed6969" providerId="ADAL" clId="{EC9CAF4A-081D-43F0-A8AE-8CD757445E3A}" dt="2023-11-29T21:02:39.279" v="125" actId="20577"/>
          <ac:spMkLst>
            <pc:docMk/>
            <pc:sldMk cId="2517041830" sldId="262"/>
            <ac:spMk id="2" creationId="{4D48F6F9-4B6C-96F9-46B2-3B9BDDF23D52}"/>
          </ac:spMkLst>
        </pc:spChg>
      </pc:sldChg>
      <pc:sldChg chg="addSp delSp modSp new mod">
        <pc:chgData name="Ogren Elizabeth" userId="0c161ed2-a2c4-4e60-94c6-b5c920ed6969" providerId="ADAL" clId="{EC9CAF4A-081D-43F0-A8AE-8CD757445E3A}" dt="2023-11-29T21:05:30.903" v="144" actId="1076"/>
        <pc:sldMkLst>
          <pc:docMk/>
          <pc:sldMk cId="1549689892" sldId="263"/>
        </pc:sldMkLst>
        <pc:spChg chg="add del mod">
          <ac:chgData name="Ogren Elizabeth" userId="0c161ed2-a2c4-4e60-94c6-b5c920ed6969" providerId="ADAL" clId="{EC9CAF4A-081D-43F0-A8AE-8CD757445E3A}" dt="2023-11-29T21:04:20.815" v="132"/>
          <ac:spMkLst>
            <pc:docMk/>
            <pc:sldMk cId="1549689892" sldId="263"/>
            <ac:spMk id="4" creationId="{4167623E-46AA-4C81-3571-C217051D9778}"/>
          </ac:spMkLst>
        </pc:spChg>
        <pc:spChg chg="add mod">
          <ac:chgData name="Ogren Elizabeth" userId="0c161ed2-a2c4-4e60-94c6-b5c920ed6969" providerId="ADAL" clId="{EC9CAF4A-081D-43F0-A8AE-8CD757445E3A}" dt="2023-11-29T21:05:30.903" v="144" actId="1076"/>
          <ac:spMkLst>
            <pc:docMk/>
            <pc:sldMk cId="1549689892" sldId="263"/>
            <ac:spMk id="6" creationId="{A8DFBE73-8BAD-7CA1-45A5-C191410D6ABD}"/>
          </ac:spMkLst>
        </pc:spChg>
        <pc:picChg chg="add mod">
          <ac:chgData name="Ogren Elizabeth" userId="0c161ed2-a2c4-4e60-94c6-b5c920ed6969" providerId="ADAL" clId="{EC9CAF4A-081D-43F0-A8AE-8CD757445E3A}" dt="2023-11-29T21:05:27.517" v="143" actId="14100"/>
          <ac:picMkLst>
            <pc:docMk/>
            <pc:sldMk cId="1549689892" sldId="263"/>
            <ac:picMk id="3" creationId="{6FDB3587-1291-EAF1-150C-C5ACF0A56B98}"/>
          </ac:picMkLst>
        </pc:picChg>
      </pc:sldChg>
      <pc:sldChg chg="addSp delSp modSp new mod">
        <pc:chgData name="Ogren Elizabeth" userId="0c161ed2-a2c4-4e60-94c6-b5c920ed6969" providerId="ADAL" clId="{EC9CAF4A-081D-43F0-A8AE-8CD757445E3A}" dt="2024-01-01T16:10:41.214" v="438" actId="14100"/>
        <pc:sldMkLst>
          <pc:docMk/>
          <pc:sldMk cId="1921959178" sldId="264"/>
        </pc:sldMkLst>
        <pc:spChg chg="mod">
          <ac:chgData name="Ogren Elizabeth" userId="0c161ed2-a2c4-4e60-94c6-b5c920ed6969" providerId="ADAL" clId="{EC9CAF4A-081D-43F0-A8AE-8CD757445E3A}" dt="2024-01-01T16:10:41.214" v="438" actId="14100"/>
          <ac:spMkLst>
            <pc:docMk/>
            <pc:sldMk cId="1921959178" sldId="264"/>
            <ac:spMk id="2" creationId="{53955CE9-CF0D-EE4E-4B51-F5A73D0DA976}"/>
          </ac:spMkLst>
        </pc:spChg>
        <pc:picChg chg="add del mod">
          <ac:chgData name="Ogren Elizabeth" userId="0c161ed2-a2c4-4e60-94c6-b5c920ed6969" providerId="ADAL" clId="{EC9CAF4A-081D-43F0-A8AE-8CD757445E3A}" dt="2023-12-21T12:52:47.042" v="419" actId="478"/>
          <ac:picMkLst>
            <pc:docMk/>
            <pc:sldMk cId="1921959178" sldId="264"/>
            <ac:picMk id="3" creationId="{C30FFD87-1B02-0853-0EB7-05C4D5FBF539}"/>
          </ac:picMkLst>
        </pc:picChg>
        <pc:picChg chg="add mod">
          <ac:chgData name="Ogren Elizabeth" userId="0c161ed2-a2c4-4e60-94c6-b5c920ed6969" providerId="ADAL" clId="{EC9CAF4A-081D-43F0-A8AE-8CD757445E3A}" dt="2023-12-21T12:53:14.160" v="426" actId="14100"/>
          <ac:picMkLst>
            <pc:docMk/>
            <pc:sldMk cId="1921959178" sldId="264"/>
            <ac:picMk id="5" creationId="{929A2609-C976-C0FC-08EE-36C21BF02FE5}"/>
          </ac:picMkLst>
        </pc:picChg>
      </pc:sldChg>
      <pc:sldChg chg="addSp modSp new mod modAnim">
        <pc:chgData name="Ogren Elizabeth" userId="0c161ed2-a2c4-4e60-94c6-b5c920ed6969" providerId="ADAL" clId="{EC9CAF4A-081D-43F0-A8AE-8CD757445E3A}" dt="2023-12-06T14:20:01.814" v="361" actId="14100"/>
        <pc:sldMkLst>
          <pc:docMk/>
          <pc:sldMk cId="1641994477" sldId="265"/>
        </pc:sldMkLst>
        <pc:picChg chg="add mod">
          <ac:chgData name="Ogren Elizabeth" userId="0c161ed2-a2c4-4e60-94c6-b5c920ed6969" providerId="ADAL" clId="{EC9CAF4A-081D-43F0-A8AE-8CD757445E3A}" dt="2023-12-06T14:20:01.814" v="361" actId="14100"/>
          <ac:picMkLst>
            <pc:docMk/>
            <pc:sldMk cId="1641994477" sldId="265"/>
            <ac:picMk id="2" creationId="{54425C18-ACEB-F2B2-D0A4-7E5B35AEC0B6}"/>
          </ac:picMkLst>
        </pc:picChg>
      </pc:sldChg>
      <pc:sldChg chg="addSp modSp add mod ord setBg addAnim">
        <pc:chgData name="Ogren Elizabeth" userId="0c161ed2-a2c4-4e60-94c6-b5c920ed6969" providerId="ADAL" clId="{EC9CAF4A-081D-43F0-A8AE-8CD757445E3A}" dt="2023-12-21T13:08:02.080" v="437"/>
        <pc:sldMkLst>
          <pc:docMk/>
          <pc:sldMk cId="1984538953" sldId="266"/>
        </pc:sldMkLst>
        <pc:spChg chg="mod ord">
          <ac:chgData name="Ogren Elizabeth" userId="0c161ed2-a2c4-4e60-94c6-b5c920ed6969" providerId="ADAL" clId="{EC9CAF4A-081D-43F0-A8AE-8CD757445E3A}" dt="2023-12-21T13:08:02.079" v="436" actId="26606"/>
          <ac:spMkLst>
            <pc:docMk/>
            <pc:sldMk cId="1984538953" sldId="266"/>
            <ac:spMk id="2" creationId="{53955CE9-CF0D-EE4E-4B51-F5A73D0DA976}"/>
          </ac:spMkLst>
        </pc:spChg>
        <pc:spChg chg="add">
          <ac:chgData name="Ogren Elizabeth" userId="0c161ed2-a2c4-4e60-94c6-b5c920ed6969" providerId="ADAL" clId="{EC9CAF4A-081D-43F0-A8AE-8CD757445E3A}" dt="2023-12-21T13:08:02.079" v="436" actId="26606"/>
          <ac:spMkLst>
            <pc:docMk/>
            <pc:sldMk cId="1984538953" sldId="266"/>
            <ac:spMk id="10" creationId="{37C89E4B-3C9F-44B9-8B86-D9E3D112D8EC}"/>
          </ac:spMkLst>
        </pc:spChg>
        <pc:picChg chg="mod">
          <ac:chgData name="Ogren Elizabeth" userId="0c161ed2-a2c4-4e60-94c6-b5c920ed6969" providerId="ADAL" clId="{EC9CAF4A-081D-43F0-A8AE-8CD757445E3A}" dt="2023-12-21T13:08:02.079" v="436" actId="26606"/>
          <ac:picMkLst>
            <pc:docMk/>
            <pc:sldMk cId="1984538953" sldId="266"/>
            <ac:picMk id="5" creationId="{929A2609-C976-C0FC-08EE-36C21BF02FE5}"/>
          </ac:picMkLst>
        </pc:picChg>
        <pc:cxnChg chg="add">
          <ac:chgData name="Ogren Elizabeth" userId="0c161ed2-a2c4-4e60-94c6-b5c920ed6969" providerId="ADAL" clId="{EC9CAF4A-081D-43F0-A8AE-8CD757445E3A}" dt="2023-12-21T13:08:02.079" v="436" actId="26606"/>
          <ac:cxnSpMkLst>
            <pc:docMk/>
            <pc:sldMk cId="1984538953" sldId="266"/>
            <ac:cxnSpMk id="12" creationId="{AA2EAA10-076F-46BD-8F0F-B9A2FB77A85C}"/>
          </ac:cxnSpMkLst>
        </pc:cxnChg>
        <pc:cxnChg chg="add">
          <ac:chgData name="Ogren Elizabeth" userId="0c161ed2-a2c4-4e60-94c6-b5c920ed6969" providerId="ADAL" clId="{EC9CAF4A-081D-43F0-A8AE-8CD757445E3A}" dt="2023-12-21T13:08:02.079" v="436" actId="26606"/>
          <ac:cxnSpMkLst>
            <pc:docMk/>
            <pc:sldMk cId="1984538953" sldId="266"/>
            <ac:cxnSpMk id="14" creationId="{D891E407-403B-4764-86C9-33A56D3BCAA3}"/>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1014A5-BEA9-064B-8437-737288D3FD0F}" type="datetimeFigureOut">
              <a:rPr lang="en-US" smtClean="0"/>
              <a:t>1/3/2024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AA4BAD-54A8-0147-A1BA-9273AEF5E408}" type="slidenum">
              <a:rPr lang="en-US" smtClean="0"/>
              <a:t>‹#›</a:t>
            </a:fld>
            <a:endParaRPr lang="en-US" dirty="0"/>
          </a:p>
        </p:txBody>
      </p:sp>
    </p:spTree>
    <p:extLst>
      <p:ext uri="{BB962C8B-B14F-4D97-AF65-F5344CB8AC3E}">
        <p14:creationId xmlns:p14="http://schemas.microsoft.com/office/powerpoint/2010/main" val="1782506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AA4BAD-54A8-0147-A1BA-9273AEF5E408}" type="slidenum">
              <a:rPr lang="en-US" smtClean="0"/>
              <a:t>2</a:t>
            </a:fld>
            <a:endParaRPr lang="en-US" dirty="0"/>
          </a:p>
        </p:txBody>
      </p:sp>
    </p:spTree>
    <p:extLst>
      <p:ext uri="{BB962C8B-B14F-4D97-AF65-F5344CB8AC3E}">
        <p14:creationId xmlns:p14="http://schemas.microsoft.com/office/powerpoint/2010/main" val="3305866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EAA4BAD-54A8-0147-A1BA-9273AEF5E408}" type="slidenum">
              <a:rPr lang="en-US" smtClean="0"/>
              <a:t>5</a:t>
            </a:fld>
            <a:endParaRPr lang="en-US" dirty="0"/>
          </a:p>
        </p:txBody>
      </p:sp>
    </p:spTree>
    <p:extLst>
      <p:ext uri="{BB962C8B-B14F-4D97-AF65-F5344CB8AC3E}">
        <p14:creationId xmlns:p14="http://schemas.microsoft.com/office/powerpoint/2010/main" val="1373907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4396F-D26F-4E39-822C-B3F4FA394D6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13A395-F1D0-4AC2-B383-32C388B19E4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7D01131-95E3-4A3B-8C0E-0562A1D2B76E}"/>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84DD7063-C95D-4F9A-8C20-0896E945E32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E5B3AEB-5DF4-4608-96E8-1004B01C2A03}"/>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2398870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393A7-8E4E-4AA5-A4D9-75EDA49C7FA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3B53349-21A3-47A7-9656-FC4681A069E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6BCA0D-5386-4637-A67C-43638EB98BA0}"/>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F083A937-1934-4AC5-94B0-D0A8DD8E545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D79209-0C11-4637-B479-DB323B180303}"/>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3099250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7E4B42-8E8D-428E-8DE5-F94DCFF2DF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11AA7E-D6E9-41E3-AAEC-4746B961FA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C4AFF8-4ECB-4DDB-BE19-BF970CD9B727}"/>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C6B0A365-40C2-474D-AE98-A54004C85F9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F257B96-54C6-4DAB-BA90-E3F79FD26618}"/>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14661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2FEC4-6FF9-4AAE-B8CF-3DEB6E7195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79AA74-06C4-44DB-B09A-FF26C3D82F2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212285-903E-4F09-9461-D7397CA46C31}"/>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333A2740-10B1-44A6-8E97-C086A2BE60C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3C5B4F6-579A-4DFB-AAB1-6076C73E718F}"/>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32432149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5F521-4B46-4CF4-8128-142A66776C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95DFF7-65DB-4C2A-955F-4BF08A0DA3D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2E12088-E665-4946-9E09-1617E5F874B9}"/>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5EAE6AB3-C0B6-4548-B5D1-2489B290AA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CAFFC2-65CD-4092-A434-D3AAE87ED950}"/>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137924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BCD9F6-8DE3-4544-96A6-11B9F8C92A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0DF86A-5C58-4D57-9308-92918D3C223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CFBFEA1-3B91-4FB6-A392-423FD88710F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9DCB97-4B64-4599-8FB8-C9E8E3A9AA66}"/>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6" name="Footer Placeholder 5">
            <a:extLst>
              <a:ext uri="{FF2B5EF4-FFF2-40B4-BE49-F238E27FC236}">
                <a16:creationId xmlns:a16="http://schemas.microsoft.com/office/drawing/2014/main" id="{B338BC15-ED47-4693-8A71-35551CBE2AF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1A6203-550F-47E5-A930-DB475D6DCCA8}"/>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476615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CAF0F2-7D13-4106-B011-B6D08AF9A5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70B24B0-4316-4329-88F5-CC25F1B919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1F9D7D-41A5-469A-BD6E-645F4277DED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73A6B34-514C-408E-85F4-5585458380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B259E2B-21AF-4214-9E25-DC25CFAD469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F0F9D5C-87B6-4829-B163-9616DF5E313F}"/>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8" name="Footer Placeholder 7">
            <a:extLst>
              <a:ext uri="{FF2B5EF4-FFF2-40B4-BE49-F238E27FC236}">
                <a16:creationId xmlns:a16="http://schemas.microsoft.com/office/drawing/2014/main" id="{CD0A134F-AA63-42AA-BD23-663ED85A03C6}"/>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89E6122-6F69-4F49-BF6E-85D4909CA17F}"/>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2097127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1DA16-2F9A-4150-8C6C-C914A823415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FA8CF9-C4C4-461B-BF7D-913A80EEFEB4}"/>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4" name="Footer Placeholder 3">
            <a:extLst>
              <a:ext uri="{FF2B5EF4-FFF2-40B4-BE49-F238E27FC236}">
                <a16:creationId xmlns:a16="http://schemas.microsoft.com/office/drawing/2014/main" id="{80B939E5-7AD2-4F94-A435-1A07E8B5605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BE07D69-0F49-4FD3-8536-A4E5134ADE8D}"/>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3191176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16117C5-0BF9-4287-82E4-B953D3E03F39}"/>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3" name="Footer Placeholder 2">
            <a:extLst>
              <a:ext uri="{FF2B5EF4-FFF2-40B4-BE49-F238E27FC236}">
                <a16:creationId xmlns:a16="http://schemas.microsoft.com/office/drawing/2014/main" id="{66AC9BBE-32D3-4E3C-90E5-73EDCEFB8CC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B247231-4738-4E90-A78F-B35CAD50F65F}"/>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1201463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C9BA8-D873-4409-B755-95FFB40C15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A332294-65C4-4A0C-AFA5-38509D6E14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B45D46-E7A5-4779-AF54-A40A63BD64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78A80B-0658-4A29-8B3B-349F01C7622F}"/>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6" name="Footer Placeholder 5">
            <a:extLst>
              <a:ext uri="{FF2B5EF4-FFF2-40B4-BE49-F238E27FC236}">
                <a16:creationId xmlns:a16="http://schemas.microsoft.com/office/drawing/2014/main" id="{E7AFBC5F-3036-4F38-A0E3-9234CEBB2C5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8C43E5-2DA5-4C73-A085-B845A2FC9BCA}"/>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1282042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4B66F-AFE8-43F5-9376-1B8127D485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C318905-E9C6-4716-B42A-9E26C066F4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F402CEC-4190-43D0-8272-85CC3D7C5B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E3FA14-110A-4F71-93B3-12752911FC16}"/>
              </a:ext>
            </a:extLst>
          </p:cNvPr>
          <p:cNvSpPr>
            <a:spLocks noGrp="1"/>
          </p:cNvSpPr>
          <p:nvPr>
            <p:ph type="dt" sz="half" idx="10"/>
          </p:nvPr>
        </p:nvSpPr>
        <p:spPr/>
        <p:txBody>
          <a:bodyPr/>
          <a:lstStyle/>
          <a:p>
            <a:fld id="{301C92A6-1F9D-594D-8919-A69E866C0D5A}" type="datetimeFigureOut">
              <a:rPr lang="en-US" smtClean="0"/>
              <a:t>1/3/2024</a:t>
            </a:fld>
            <a:endParaRPr lang="en-US" dirty="0"/>
          </a:p>
        </p:txBody>
      </p:sp>
      <p:sp>
        <p:nvSpPr>
          <p:cNvPr id="6" name="Footer Placeholder 5">
            <a:extLst>
              <a:ext uri="{FF2B5EF4-FFF2-40B4-BE49-F238E27FC236}">
                <a16:creationId xmlns:a16="http://schemas.microsoft.com/office/drawing/2014/main" id="{4A6DC643-C79A-4619-923E-3A1D4F5BFF1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68BC21C-2DE3-4EE1-8646-5C86EDC43CE5}"/>
              </a:ext>
            </a:extLst>
          </p:cNvPr>
          <p:cNvSpPr>
            <a:spLocks noGrp="1"/>
          </p:cNvSpPr>
          <p:nvPr>
            <p:ph type="sldNum" sz="quarter" idx="12"/>
          </p:nvPr>
        </p:nvSpPr>
        <p:spPr/>
        <p:txBody>
          <a:bodyPr/>
          <a:lstStyle/>
          <a:p>
            <a:fld id="{DBB70843-8890-BF4E-B260-F619B060E5E5}" type="slidenum">
              <a:rPr lang="en-US" smtClean="0"/>
              <a:t>‹#›</a:t>
            </a:fld>
            <a:endParaRPr lang="en-US" dirty="0"/>
          </a:p>
        </p:txBody>
      </p:sp>
    </p:spTree>
    <p:extLst>
      <p:ext uri="{BB962C8B-B14F-4D97-AF65-F5344CB8AC3E}">
        <p14:creationId xmlns:p14="http://schemas.microsoft.com/office/powerpoint/2010/main" val="3236550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AB665E-420D-4C31-AD26-C8E4C85E9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966F25-2D7E-4FAC-83A5-218CD2F746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C6110B-96D6-4CEC-8DE1-6623FDDB05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1C92A6-1F9D-594D-8919-A69E866C0D5A}" type="datetimeFigureOut">
              <a:rPr lang="en-US" smtClean="0"/>
              <a:t>1/3/2024</a:t>
            </a:fld>
            <a:endParaRPr lang="en-US" dirty="0"/>
          </a:p>
        </p:txBody>
      </p:sp>
      <p:sp>
        <p:nvSpPr>
          <p:cNvPr id="5" name="Footer Placeholder 4">
            <a:extLst>
              <a:ext uri="{FF2B5EF4-FFF2-40B4-BE49-F238E27FC236}">
                <a16:creationId xmlns:a16="http://schemas.microsoft.com/office/drawing/2014/main" id="{ED3B8367-EBA7-4024-9728-D65BDDC766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2370C3-C530-468D-B309-C83B14A5FA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B70843-8890-BF4E-B260-F619B060E5E5}" type="slidenum">
              <a:rPr lang="en-US" smtClean="0"/>
              <a:t>‹#›</a:t>
            </a:fld>
            <a:endParaRPr lang="en-US" dirty="0"/>
          </a:p>
        </p:txBody>
      </p:sp>
    </p:spTree>
    <p:extLst>
      <p:ext uri="{BB962C8B-B14F-4D97-AF65-F5344CB8AC3E}">
        <p14:creationId xmlns:p14="http://schemas.microsoft.com/office/powerpoint/2010/main" val="304631158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ideo" Target="https://www.youtube.com/embed/XpaOjMXyJGk?feature=oembed" TargetMode="Externa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29A2609-C976-C0FC-08EE-36C21BF02FE5}"/>
              </a:ext>
            </a:extLst>
          </p:cNvPr>
          <p:cNvPicPr>
            <a:picLocks noChangeAspect="1"/>
          </p:cNvPicPr>
          <p:nvPr/>
        </p:nvPicPr>
        <p:blipFill>
          <a:blip r:embed="rId2"/>
          <a:srcRect/>
          <a:stretch/>
        </p:blipFill>
        <p:spPr>
          <a:xfrm>
            <a:off x="1891222" y="132318"/>
            <a:ext cx="8409556" cy="5770216"/>
          </a:xfrm>
          <a:prstGeom prst="rect">
            <a:avLst/>
          </a:prstGeom>
          <a:ln>
            <a:noFill/>
          </a:ln>
          <a:effectLst>
            <a:outerShdw blurRad="292100" dist="139700" dir="2700000" algn="tl" rotWithShape="0">
              <a:srgbClr val="333333">
                <a:alpha val="65000"/>
              </a:srgbClr>
            </a:outerShdw>
          </a:effectLst>
        </p:spPr>
      </p:pic>
      <p:sp>
        <p:nvSpPr>
          <p:cNvPr id="6" name="TextBox 5">
            <a:extLst>
              <a:ext uri="{FF2B5EF4-FFF2-40B4-BE49-F238E27FC236}">
                <a16:creationId xmlns:a16="http://schemas.microsoft.com/office/drawing/2014/main" id="{59DE3F13-A436-1376-4F76-E497B008A401}"/>
              </a:ext>
            </a:extLst>
          </p:cNvPr>
          <p:cNvSpPr txBox="1"/>
          <p:nvPr/>
        </p:nvSpPr>
        <p:spPr>
          <a:xfrm>
            <a:off x="3711433" y="5987018"/>
            <a:ext cx="4769134" cy="738664"/>
          </a:xfrm>
          <a:prstGeom prst="rect">
            <a:avLst/>
          </a:prstGeom>
          <a:noFill/>
        </p:spPr>
        <p:txBody>
          <a:bodyPr wrap="square" rtlCol="0">
            <a:spAutoFit/>
          </a:bodyPr>
          <a:lstStyle/>
          <a:p>
            <a:pPr algn="ctr"/>
            <a:r>
              <a:rPr lang="en-US" sz="1400" b="1" dirty="0"/>
              <a:t>Children Raised by the Same Earth</a:t>
            </a:r>
            <a:br>
              <a:rPr lang="en-US" sz="1400" b="1" dirty="0"/>
            </a:br>
            <a:r>
              <a:rPr lang="en-US" sz="1400" i="0" dirty="0">
                <a:effectLst/>
              </a:rPr>
              <a:t>Sofia Huang, 9th Grade, SFK International Art Education Beijing, China | Teacher: </a:t>
            </a:r>
            <a:r>
              <a:rPr lang="en-US" sz="1400" i="0" dirty="0" err="1">
                <a:effectLst/>
              </a:rPr>
              <a:t>Ruilin</a:t>
            </a:r>
            <a:r>
              <a:rPr lang="en-US" sz="1400" i="0" dirty="0">
                <a:effectLst/>
              </a:rPr>
              <a:t> Meng &amp; Amanda Meng</a:t>
            </a:r>
            <a:endParaRPr lang="en-US" sz="1400" i="1" dirty="0"/>
          </a:p>
        </p:txBody>
      </p:sp>
    </p:spTree>
    <p:extLst>
      <p:ext uri="{BB962C8B-B14F-4D97-AF65-F5344CB8AC3E}">
        <p14:creationId xmlns:p14="http://schemas.microsoft.com/office/powerpoint/2010/main" val="1921959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323B4D6-80AA-4565-8BEF-E75F27F0DE27}"/>
              </a:ext>
            </a:extLst>
          </p:cNvPr>
          <p:cNvSpPr>
            <a:spLocks noGrp="1"/>
          </p:cNvSpPr>
          <p:nvPr>
            <p:ph type="ctrTitle"/>
          </p:nvPr>
        </p:nvSpPr>
        <p:spPr>
          <a:xfrm>
            <a:off x="214964" y="169462"/>
            <a:ext cx="9144000" cy="1139574"/>
          </a:xfrm>
        </p:spPr>
        <p:txBody>
          <a:bodyPr/>
          <a:lstStyle/>
          <a:p>
            <a:pPr algn="l"/>
            <a:r>
              <a:rPr lang="en-US" b="1" dirty="0">
                <a:solidFill>
                  <a:srgbClr val="029DB2"/>
                </a:solidFill>
                <a:latin typeface="+mn-lt"/>
              </a:rPr>
              <a:t>Artist Statement</a:t>
            </a:r>
          </a:p>
        </p:txBody>
      </p:sp>
      <p:sp>
        <p:nvSpPr>
          <p:cNvPr id="8" name="Subtitle 7">
            <a:extLst>
              <a:ext uri="{FF2B5EF4-FFF2-40B4-BE49-F238E27FC236}">
                <a16:creationId xmlns:a16="http://schemas.microsoft.com/office/drawing/2014/main" id="{BD44A76A-5D80-4FA4-A911-0C15140558CE}"/>
              </a:ext>
            </a:extLst>
          </p:cNvPr>
          <p:cNvSpPr>
            <a:spLocks noGrp="1"/>
          </p:cNvSpPr>
          <p:nvPr>
            <p:ph type="subTitle" idx="1"/>
          </p:nvPr>
        </p:nvSpPr>
        <p:spPr>
          <a:xfrm>
            <a:off x="214963" y="1369088"/>
            <a:ext cx="11567133" cy="1655762"/>
          </a:xfrm>
        </p:spPr>
        <p:txBody>
          <a:bodyPr>
            <a:noAutofit/>
          </a:bodyPr>
          <a:lstStyle/>
          <a:p>
            <a:pPr algn="l"/>
            <a:r>
              <a:rPr lang="en-US" sz="2800" b="0" i="0" u="none" strike="noStrike" baseline="0" dirty="0">
                <a:latin typeface="CIDFont+F2"/>
              </a:rPr>
              <a:t>There is a classic old saying in China called </a:t>
            </a:r>
            <a:r>
              <a:rPr lang="en-US" sz="2800" b="0" i="1" u="none" strike="noStrike" baseline="0" dirty="0">
                <a:latin typeface="CIDFont+F2"/>
              </a:rPr>
              <a:t>Fifty-six nationalities fifty-six flowers, fifty-six brothers and sisters are one family.</a:t>
            </a:r>
            <a:r>
              <a:rPr lang="en-US" sz="2800" b="0" i="0" u="none" strike="noStrike" baseline="0" dirty="0">
                <a:latin typeface="CIDFont+F2"/>
              </a:rPr>
              <a:t> </a:t>
            </a:r>
          </a:p>
          <a:p>
            <a:pPr algn="l"/>
            <a:r>
              <a:rPr lang="en-US" sz="2800" b="0" i="0" u="none" strike="noStrike" baseline="0" dirty="0">
                <a:latin typeface="CIDFont+F2"/>
              </a:rPr>
              <a:t>My country has so many cultures, and so much inclusiveness. I grew up in this environment. In my opinion, every country, every race, and every person in the world are also many different flowers. These flowers can be the same family. So I used flowers as the elements of my creation. </a:t>
            </a:r>
          </a:p>
          <a:p>
            <a:pPr algn="l"/>
            <a:r>
              <a:rPr lang="en-US" sz="2800" b="0" i="0" u="none" strike="noStrike" baseline="0" dirty="0">
                <a:latin typeface="CIDFont+F2"/>
              </a:rPr>
              <a:t>I made these flowers grow from one root and collected several representative races with their national flowers. I also wanted to include people with disabilities, so I drew a beautiful girl with a prosthetic leg in the bottom left </a:t>
            </a:r>
            <a:br>
              <a:rPr lang="en-US" sz="2800" b="0" i="0" u="none" strike="noStrike" baseline="0" dirty="0">
                <a:latin typeface="CIDFont+F2"/>
              </a:rPr>
            </a:br>
            <a:r>
              <a:rPr lang="en-US" sz="2800" b="0" i="0" u="none" strike="noStrike" baseline="0" dirty="0">
                <a:latin typeface="CIDFont+F2"/>
              </a:rPr>
              <a:t>     corner. </a:t>
            </a:r>
          </a:p>
          <a:p>
            <a:pPr algn="l"/>
            <a:r>
              <a:rPr lang="en-US" sz="2800" b="0" i="0" u="none" strike="noStrike" baseline="0" dirty="0">
                <a:latin typeface="CIDFont+F2"/>
              </a:rPr>
              <a:t>     We are the children raised by the same earth.</a:t>
            </a:r>
            <a:endParaRPr lang="en-US" sz="2800" dirty="0"/>
          </a:p>
        </p:txBody>
      </p:sp>
    </p:spTree>
    <p:extLst>
      <p:ext uri="{BB962C8B-B14F-4D97-AF65-F5344CB8AC3E}">
        <p14:creationId xmlns:p14="http://schemas.microsoft.com/office/powerpoint/2010/main" val="3448942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 name="Picture 5">
            <a:extLst>
              <a:ext uri="{FF2B5EF4-FFF2-40B4-BE49-F238E27FC236}">
                <a16:creationId xmlns:a16="http://schemas.microsoft.com/office/drawing/2014/main" id="{F3350067-AC75-ECBB-8B58-2955DAEA8751}"/>
              </a:ext>
            </a:extLst>
          </p:cNvPr>
          <p:cNvPicPr>
            <a:picLocks noChangeAspect="1"/>
          </p:cNvPicPr>
          <p:nvPr/>
        </p:nvPicPr>
        <p:blipFill rotWithShape="1">
          <a:blip r:embed="rId2"/>
          <a:srcRect t="4202" b="13697"/>
          <a:stretch/>
        </p:blipFill>
        <p:spPr>
          <a:xfrm>
            <a:off x="20" y="1282"/>
            <a:ext cx="12191980" cy="6856718"/>
          </a:xfrm>
          <a:prstGeom prst="rect">
            <a:avLst/>
          </a:prstGeom>
        </p:spPr>
      </p:pic>
    </p:spTree>
    <p:extLst>
      <p:ext uri="{BB962C8B-B14F-4D97-AF65-F5344CB8AC3E}">
        <p14:creationId xmlns:p14="http://schemas.microsoft.com/office/powerpoint/2010/main" val="1984538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F68F94-735A-87A0-9DE0-9B43BACB8F94}"/>
              </a:ext>
            </a:extLst>
          </p:cNvPr>
          <p:cNvSpPr txBox="1"/>
          <p:nvPr/>
        </p:nvSpPr>
        <p:spPr>
          <a:xfrm>
            <a:off x="6978869" y="1874728"/>
            <a:ext cx="4729911" cy="3108543"/>
          </a:xfrm>
          <a:prstGeom prst="rect">
            <a:avLst/>
          </a:prstGeom>
          <a:solidFill>
            <a:schemeClr val="accent4">
              <a:lumMod val="40000"/>
              <a:lumOff val="60000"/>
            </a:schemeClr>
          </a:solidFill>
          <a:effectLst>
            <a:outerShdw blurRad="50800" dist="38100" dir="5400000" algn="t" rotWithShape="0">
              <a:prstClr val="black">
                <a:alpha val="40000"/>
              </a:prstClr>
            </a:outerShdw>
          </a:effectLst>
        </p:spPr>
        <p:txBody>
          <a:bodyPr wrap="square" rtlCol="0">
            <a:spAutoFit/>
          </a:bodyPr>
          <a:lstStyle/>
          <a:p>
            <a:pPr algn="ctr"/>
            <a:r>
              <a:rPr lang="en-US" sz="3600" b="1" dirty="0"/>
              <a:t>“You are not extra. </a:t>
            </a:r>
          </a:p>
          <a:p>
            <a:pPr algn="ctr"/>
            <a:r>
              <a:rPr lang="en-US" sz="3600" b="1" dirty="0"/>
              <a:t>You are not ordinary. </a:t>
            </a:r>
          </a:p>
          <a:p>
            <a:pPr algn="ctr"/>
            <a:r>
              <a:rPr lang="en-US" sz="3600" b="1" dirty="0"/>
              <a:t>You are extraordinary.”</a:t>
            </a:r>
          </a:p>
          <a:p>
            <a:endParaRPr lang="en-US" sz="2800" dirty="0"/>
          </a:p>
          <a:p>
            <a:pPr algn="ctr"/>
            <a:r>
              <a:rPr lang="en-US" sz="2000" dirty="0"/>
              <a:t>Robert Arroyos, 7</a:t>
            </a:r>
            <a:r>
              <a:rPr lang="en-US" sz="2000" baseline="30000" dirty="0"/>
              <a:t>th</a:t>
            </a:r>
            <a:r>
              <a:rPr lang="en-US" sz="2000" dirty="0"/>
              <a:t> Grade</a:t>
            </a:r>
          </a:p>
          <a:p>
            <a:pPr algn="ctr"/>
            <a:r>
              <a:rPr lang="en-US" sz="2000" dirty="0"/>
              <a:t>Pine View School – Osprey, FL (Teacher – Susy Grandusky)</a:t>
            </a:r>
          </a:p>
        </p:txBody>
      </p:sp>
      <p:pic>
        <p:nvPicPr>
          <p:cNvPr id="9" name="Picture 8">
            <a:extLst>
              <a:ext uri="{FF2B5EF4-FFF2-40B4-BE49-F238E27FC236}">
                <a16:creationId xmlns:a16="http://schemas.microsoft.com/office/drawing/2014/main" id="{C460AC14-1019-85C6-5DB6-0759FC9677CB}"/>
              </a:ext>
            </a:extLst>
          </p:cNvPr>
          <p:cNvPicPr>
            <a:picLocks noChangeAspect="1"/>
          </p:cNvPicPr>
          <p:nvPr/>
        </p:nvPicPr>
        <p:blipFill>
          <a:blip r:embed="rId2"/>
          <a:srcRect/>
          <a:stretch/>
        </p:blipFill>
        <p:spPr>
          <a:xfrm>
            <a:off x="207264" y="1181166"/>
            <a:ext cx="6552021" cy="449566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6339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nline Media 2" title="Dove Real Beauty Sketches | You’re more beautiful than you think (3mins)">
            <a:hlinkClick r:id="" action="ppaction://media"/>
            <a:extLst>
              <a:ext uri="{FF2B5EF4-FFF2-40B4-BE49-F238E27FC236}">
                <a16:creationId xmlns:a16="http://schemas.microsoft.com/office/drawing/2014/main" id="{C29C2759-BB5C-7224-8994-F593845E9FDB}"/>
              </a:ext>
            </a:extLst>
          </p:cNvPr>
          <p:cNvPicPr>
            <a:picLocks noRot="1" noChangeAspect="1"/>
          </p:cNvPicPr>
          <p:nvPr>
            <a:videoFile r:link="rId1"/>
          </p:nvPr>
        </p:nvPicPr>
        <p:blipFill>
          <a:blip r:embed="rId4"/>
          <a:stretch>
            <a:fillRect/>
          </a:stretch>
        </p:blipFill>
        <p:spPr>
          <a:xfrm>
            <a:off x="22225" y="0"/>
            <a:ext cx="12147550" cy="6858000"/>
          </a:xfrm>
          <a:prstGeom prst="rect">
            <a:avLst/>
          </a:prstGeom>
        </p:spPr>
      </p:pic>
    </p:spTree>
    <p:extLst>
      <p:ext uri="{BB962C8B-B14F-4D97-AF65-F5344CB8AC3E}">
        <p14:creationId xmlns:p14="http://schemas.microsoft.com/office/powerpoint/2010/main" val="1641994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3279</TotalTime>
  <Words>203</Words>
  <Application>Microsoft Office PowerPoint</Application>
  <PresentationFormat>Widescreen</PresentationFormat>
  <Paragraphs>14</Paragraphs>
  <Slides>5</Slides>
  <Notes>2</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CIDFont+F2</vt:lpstr>
      <vt:lpstr>Office Theme</vt:lpstr>
      <vt:lpstr>PowerPoint Presentation</vt:lpstr>
      <vt:lpstr>Artist Statement</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Ben Jewell-Plocher</cp:lastModifiedBy>
  <cp:revision>31</cp:revision>
  <dcterms:created xsi:type="dcterms:W3CDTF">2020-12-11T17:48:51Z</dcterms:created>
  <dcterms:modified xsi:type="dcterms:W3CDTF">2024-01-03T20:14:12Z</dcterms:modified>
</cp:coreProperties>
</file>