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6"/>
  </p:notesMasterIdLst>
  <p:sldIdLst>
    <p:sldId id="256" r:id="rId2"/>
    <p:sldId id="259" r:id="rId3"/>
    <p:sldId id="258" r:id="rId4"/>
    <p:sldId id="270" r:id="rId5"/>
    <p:sldId id="262" r:id="rId6"/>
    <p:sldId id="257" r:id="rId7"/>
    <p:sldId id="265" r:id="rId8"/>
    <p:sldId id="274" r:id="rId9"/>
    <p:sldId id="264" r:id="rId10"/>
    <p:sldId id="267" r:id="rId11"/>
    <p:sldId id="268" r:id="rId12"/>
    <p:sldId id="266" r:id="rId13"/>
    <p:sldId id="269"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992"/>
    <a:srgbClr val="FAA22B"/>
    <a:srgbClr val="F15125"/>
    <a:srgbClr val="FAA32B"/>
    <a:srgbClr val="029DB2"/>
    <a:srgbClr val="72C052"/>
    <a:srgbClr val="F14E25"/>
    <a:srgbClr val="29A990"/>
    <a:srgbClr val="71BF52"/>
    <a:srgbClr val="29A9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7AAEEF-2442-44F1-8669-3DAF7A420225}" v="127" dt="2024-02-29T04:32:25.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14" autoAdjust="0"/>
    <p:restoredTop sz="80027" autoAdjust="0"/>
  </p:normalViewPr>
  <p:slideViewPr>
    <p:cSldViewPr snapToGrid="0" snapToObjects="1">
      <p:cViewPr varScale="1">
        <p:scale>
          <a:sx n="85" d="100"/>
          <a:sy n="85" d="100"/>
        </p:scale>
        <p:origin x="852" y="60"/>
      </p:cViewPr>
      <p:guideLst/>
    </p:cSldViewPr>
  </p:slideViewPr>
  <p:outlineViewPr>
    <p:cViewPr>
      <p:scale>
        <a:sx n="33" d="100"/>
        <a:sy n="33" d="100"/>
      </p:scale>
      <p:origin x="0" y="-184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w Melissa" userId="0477deec-552c-41ed-8107-f8ae74a9371c" providerId="ADAL" clId="{53837699-ED0C-4D04-8358-6F40B5CC680C}"/>
    <pc:docChg chg="undo custSel addSld delSld modSld sldOrd">
      <pc:chgData name="Shaw Melissa" userId="0477deec-552c-41ed-8107-f8ae74a9371c" providerId="ADAL" clId="{53837699-ED0C-4D04-8358-6F40B5CC680C}" dt="2024-01-06T07:46:11.514" v="3547" actId="20577"/>
      <pc:docMkLst>
        <pc:docMk/>
      </pc:docMkLst>
      <pc:sldChg chg="addSp delSp modSp mod">
        <pc:chgData name="Shaw Melissa" userId="0477deec-552c-41ed-8107-f8ae74a9371c" providerId="ADAL" clId="{53837699-ED0C-4D04-8358-6F40B5CC680C}" dt="2024-01-04T07:18:21.715" v="462" actId="1076"/>
        <pc:sldMkLst>
          <pc:docMk/>
          <pc:sldMk cId="3448942568" sldId="256"/>
        </pc:sldMkLst>
        <pc:spChg chg="mod">
          <ac:chgData name="Shaw Melissa" userId="0477deec-552c-41ed-8107-f8ae74a9371c" providerId="ADAL" clId="{53837699-ED0C-4D04-8358-6F40B5CC680C}" dt="2024-01-04T07:17:13.913" v="453" actId="404"/>
          <ac:spMkLst>
            <pc:docMk/>
            <pc:sldMk cId="3448942568" sldId="256"/>
            <ac:spMk id="6" creationId="{F323B4D6-80AA-4565-8BEF-E75F27F0DE27}"/>
          </ac:spMkLst>
        </pc:spChg>
        <pc:spChg chg="del">
          <ac:chgData name="Shaw Melissa" userId="0477deec-552c-41ed-8107-f8ae74a9371c" providerId="ADAL" clId="{53837699-ED0C-4D04-8358-6F40B5CC680C}" dt="2024-01-04T07:10:35.857" v="305" actId="478"/>
          <ac:spMkLst>
            <pc:docMk/>
            <pc:sldMk cId="3448942568" sldId="256"/>
            <ac:spMk id="8" creationId="{BD44A76A-5D80-4FA4-A911-0C15140558CE}"/>
          </ac:spMkLst>
        </pc:spChg>
        <pc:picChg chg="add mod ord">
          <ac:chgData name="Shaw Melissa" userId="0477deec-552c-41ed-8107-f8ae74a9371c" providerId="ADAL" clId="{53837699-ED0C-4D04-8358-6F40B5CC680C}" dt="2024-01-04T07:18:21.715" v="462" actId="1076"/>
          <ac:picMkLst>
            <pc:docMk/>
            <pc:sldMk cId="3448942568" sldId="256"/>
            <ac:picMk id="2" creationId="{DB76C4ED-E99C-7DF6-2819-CCE9DC9CE5F3}"/>
          </ac:picMkLst>
        </pc:picChg>
      </pc:sldChg>
      <pc:sldChg chg="addSp delSp modSp mod">
        <pc:chgData name="Shaw Melissa" userId="0477deec-552c-41ed-8107-f8ae74a9371c" providerId="ADAL" clId="{53837699-ED0C-4D04-8358-6F40B5CC680C}" dt="2024-01-06T07:26:12.123" v="3058" actId="20577"/>
        <pc:sldMkLst>
          <pc:docMk/>
          <pc:sldMk cId="2128695524" sldId="257"/>
        </pc:sldMkLst>
        <pc:spChg chg="mod">
          <ac:chgData name="Shaw Melissa" userId="0477deec-552c-41ed-8107-f8ae74a9371c" providerId="ADAL" clId="{53837699-ED0C-4D04-8358-6F40B5CC680C}" dt="2024-01-04T08:27:26.512" v="1838" actId="20577"/>
          <ac:spMkLst>
            <pc:docMk/>
            <pc:sldMk cId="2128695524" sldId="257"/>
            <ac:spMk id="2" creationId="{FE299494-618D-4A40-A08D-9C4AE7EAED80}"/>
          </ac:spMkLst>
        </pc:spChg>
        <pc:spChg chg="mod">
          <ac:chgData name="Shaw Melissa" userId="0477deec-552c-41ed-8107-f8ae74a9371c" providerId="ADAL" clId="{53837699-ED0C-4D04-8358-6F40B5CC680C}" dt="2024-01-06T07:26:12.123" v="3058" actId="20577"/>
          <ac:spMkLst>
            <pc:docMk/>
            <pc:sldMk cId="2128695524" sldId="257"/>
            <ac:spMk id="3" creationId="{57368813-A865-4548-AE19-093DE4E2B2CB}"/>
          </ac:spMkLst>
        </pc:spChg>
        <pc:spChg chg="del">
          <ac:chgData name="Shaw Melissa" userId="0477deec-552c-41ed-8107-f8ae74a9371c" providerId="ADAL" clId="{53837699-ED0C-4D04-8358-6F40B5CC680C}" dt="2024-01-04T08:11:38.087" v="1643" actId="478"/>
          <ac:spMkLst>
            <pc:docMk/>
            <pc:sldMk cId="2128695524" sldId="257"/>
            <ac:spMk id="4" creationId="{E3C7CC58-EF54-4D7A-ABF8-0BBC7F128246}"/>
          </ac:spMkLst>
        </pc:spChg>
        <pc:picChg chg="add mod">
          <ac:chgData name="Shaw Melissa" userId="0477deec-552c-41ed-8107-f8ae74a9371c" providerId="ADAL" clId="{53837699-ED0C-4D04-8358-6F40B5CC680C}" dt="2024-01-04T08:19:57.149" v="1751" actId="1038"/>
          <ac:picMkLst>
            <pc:docMk/>
            <pc:sldMk cId="2128695524" sldId="257"/>
            <ac:picMk id="5" creationId="{194524A1-A3B5-3538-0955-2AC286D69E1B}"/>
          </ac:picMkLst>
        </pc:picChg>
      </pc:sldChg>
      <pc:sldChg chg="addSp modSp mod ord">
        <pc:chgData name="Shaw Melissa" userId="0477deec-552c-41ed-8107-f8ae74a9371c" providerId="ADAL" clId="{53837699-ED0C-4D04-8358-6F40B5CC680C}" dt="2024-01-04T08:06:47.327" v="1428" actId="1035"/>
        <pc:sldMkLst>
          <pc:docMk/>
          <pc:sldMk cId="145185534" sldId="258"/>
        </pc:sldMkLst>
        <pc:spChg chg="mod">
          <ac:chgData name="Shaw Melissa" userId="0477deec-552c-41ed-8107-f8ae74a9371c" providerId="ADAL" clId="{53837699-ED0C-4D04-8358-6F40B5CC680C}" dt="2024-01-04T07:53:29.641" v="880" actId="20577"/>
          <ac:spMkLst>
            <pc:docMk/>
            <pc:sldMk cId="145185534" sldId="258"/>
            <ac:spMk id="2" creationId="{FE299494-618D-4A40-A08D-9C4AE7EAED80}"/>
          </ac:spMkLst>
        </pc:spChg>
        <pc:spChg chg="mod">
          <ac:chgData name="Shaw Melissa" userId="0477deec-552c-41ed-8107-f8ae74a9371c" providerId="ADAL" clId="{53837699-ED0C-4D04-8358-6F40B5CC680C}" dt="2024-01-04T08:06:47.327" v="1428" actId="1035"/>
          <ac:spMkLst>
            <pc:docMk/>
            <pc:sldMk cId="145185534" sldId="258"/>
            <ac:spMk id="3" creationId="{57368813-A865-4548-AE19-093DE4E2B2CB}"/>
          </ac:spMkLst>
        </pc:spChg>
        <pc:spChg chg="add mod">
          <ac:chgData name="Shaw Melissa" userId="0477deec-552c-41ed-8107-f8ae74a9371c" providerId="ADAL" clId="{53837699-ED0C-4D04-8358-6F40B5CC680C}" dt="2024-01-04T08:06:43.245" v="1418" actId="1035"/>
          <ac:spMkLst>
            <pc:docMk/>
            <pc:sldMk cId="145185534" sldId="258"/>
            <ac:spMk id="4" creationId="{F4AE85A4-318F-FF8F-AE9B-A5E2A2D1212F}"/>
          </ac:spMkLst>
        </pc:spChg>
        <pc:spChg chg="mod">
          <ac:chgData name="Shaw Melissa" userId="0477deec-552c-41ed-8107-f8ae74a9371c" providerId="ADAL" clId="{53837699-ED0C-4D04-8358-6F40B5CC680C}" dt="2024-01-04T08:01:21.257" v="1226" actId="1038"/>
          <ac:spMkLst>
            <pc:docMk/>
            <pc:sldMk cId="145185534" sldId="258"/>
            <ac:spMk id="9" creationId="{66349494-1E31-762F-1B7F-C06CA690C7A0}"/>
          </ac:spMkLst>
        </pc:spChg>
        <pc:picChg chg="mod">
          <ac:chgData name="Shaw Melissa" userId="0477deec-552c-41ed-8107-f8ae74a9371c" providerId="ADAL" clId="{53837699-ED0C-4D04-8358-6F40B5CC680C}" dt="2024-01-04T08:01:14.106" v="1202" actId="1037"/>
          <ac:picMkLst>
            <pc:docMk/>
            <pc:sldMk cId="145185534" sldId="258"/>
            <ac:picMk id="8" creationId="{05A49B07-9CE2-9456-20A2-14266B56CFED}"/>
          </ac:picMkLst>
        </pc:picChg>
      </pc:sldChg>
      <pc:sldChg chg="modSp mod ord">
        <pc:chgData name="Shaw Melissa" userId="0477deec-552c-41ed-8107-f8ae74a9371c" providerId="ADAL" clId="{53837699-ED0C-4D04-8358-6F40B5CC680C}" dt="2024-01-04T08:03:40.935" v="1283" actId="20577"/>
        <pc:sldMkLst>
          <pc:docMk/>
          <pc:sldMk cId="2508180184" sldId="259"/>
        </pc:sldMkLst>
        <pc:spChg chg="mod">
          <ac:chgData name="Shaw Melissa" userId="0477deec-552c-41ed-8107-f8ae74a9371c" providerId="ADAL" clId="{53837699-ED0C-4D04-8358-6F40B5CC680C}" dt="2024-01-04T08:01:49.403" v="1232" actId="27636"/>
          <ac:spMkLst>
            <pc:docMk/>
            <pc:sldMk cId="2508180184" sldId="259"/>
            <ac:spMk id="2" creationId="{FE299494-618D-4A40-A08D-9C4AE7EAED80}"/>
          </ac:spMkLst>
        </pc:spChg>
        <pc:spChg chg="mod">
          <ac:chgData name="Shaw Melissa" userId="0477deec-552c-41ed-8107-f8ae74a9371c" providerId="ADAL" clId="{53837699-ED0C-4D04-8358-6F40B5CC680C}" dt="2024-01-04T07:08:08.843" v="233" actId="20577"/>
          <ac:spMkLst>
            <pc:docMk/>
            <pc:sldMk cId="2508180184" sldId="259"/>
            <ac:spMk id="4" creationId="{5BEAC65F-30C3-7069-5FB9-A8DAB69EF6C4}"/>
          </ac:spMkLst>
        </pc:spChg>
        <pc:spChg chg="mod">
          <ac:chgData name="Shaw Melissa" userId="0477deec-552c-41ed-8107-f8ae74a9371c" providerId="ADAL" clId="{53837699-ED0C-4D04-8358-6F40B5CC680C}" dt="2024-01-04T08:03:40.935" v="1283" actId="20577"/>
          <ac:spMkLst>
            <pc:docMk/>
            <pc:sldMk cId="2508180184" sldId="259"/>
            <ac:spMk id="5" creationId="{74BA2C5B-E62F-B965-2B34-4954B10FBF6E}"/>
          </ac:spMkLst>
        </pc:spChg>
        <pc:picChg chg="mod">
          <ac:chgData name="Shaw Melissa" userId="0477deec-552c-41ed-8107-f8ae74a9371c" providerId="ADAL" clId="{53837699-ED0C-4D04-8358-6F40B5CC680C}" dt="2024-01-04T07:05:00.159" v="0" actId="14826"/>
          <ac:picMkLst>
            <pc:docMk/>
            <pc:sldMk cId="2508180184" sldId="259"/>
            <ac:picMk id="8" creationId="{05A49B07-9CE2-9456-20A2-14266B56CFED}"/>
          </ac:picMkLst>
        </pc:picChg>
      </pc:sldChg>
      <pc:sldChg chg="addSp delSp modSp mod ord setBg modNotesTx">
        <pc:chgData name="Shaw Melissa" userId="0477deec-552c-41ed-8107-f8ae74a9371c" providerId="ADAL" clId="{53837699-ED0C-4D04-8358-6F40B5CC680C}" dt="2024-01-04T08:56:15.271" v="2943" actId="20577"/>
        <pc:sldMkLst>
          <pc:docMk/>
          <pc:sldMk cId="1463396882" sldId="260"/>
        </pc:sldMkLst>
        <pc:spChg chg="mod">
          <ac:chgData name="Shaw Melissa" userId="0477deec-552c-41ed-8107-f8ae74a9371c" providerId="ADAL" clId="{53837699-ED0C-4D04-8358-6F40B5CC680C}" dt="2024-01-04T08:35:59.729" v="2489" actId="5793"/>
          <ac:spMkLst>
            <pc:docMk/>
            <pc:sldMk cId="1463396882" sldId="260"/>
            <ac:spMk id="2" creationId="{FE299494-618D-4A40-A08D-9C4AE7EAED80}"/>
          </ac:spMkLst>
        </pc:spChg>
        <pc:spChg chg="add del">
          <ac:chgData name="Shaw Melissa" userId="0477deec-552c-41ed-8107-f8ae74a9371c" providerId="ADAL" clId="{53837699-ED0C-4D04-8358-6F40B5CC680C}" dt="2024-01-04T08:17:27.339" v="1648" actId="931"/>
          <ac:spMkLst>
            <pc:docMk/>
            <pc:sldMk cId="1463396882" sldId="260"/>
            <ac:spMk id="3" creationId="{57368813-A865-4548-AE19-093DE4E2B2CB}"/>
          </ac:spMkLst>
        </pc:spChg>
        <pc:spChg chg="add del mod">
          <ac:chgData name="Shaw Melissa" userId="0477deec-552c-41ed-8107-f8ae74a9371c" providerId="ADAL" clId="{53837699-ED0C-4D04-8358-6F40B5CC680C}" dt="2024-01-04T08:56:15.271" v="2943" actId="20577"/>
          <ac:spMkLst>
            <pc:docMk/>
            <pc:sldMk cId="1463396882" sldId="260"/>
            <ac:spMk id="11" creationId="{64DF9BF5-3271-9DA4-2536-0F6141A764F1}"/>
          </ac:spMkLst>
        </pc:spChg>
        <pc:spChg chg="add del">
          <ac:chgData name="Shaw Melissa" userId="0477deec-552c-41ed-8107-f8ae74a9371c" providerId="ADAL" clId="{53837699-ED0C-4D04-8358-6F40B5CC680C}" dt="2024-01-04T08:35:17.859" v="2475" actId="26606"/>
          <ac:spMkLst>
            <pc:docMk/>
            <pc:sldMk cId="1463396882" sldId="260"/>
            <ac:spMk id="17" creationId="{AFF8D2E5-2C4E-47B1-930B-6C82B7C31331}"/>
          </ac:spMkLst>
        </pc:spChg>
        <pc:spChg chg="add del">
          <ac:chgData name="Shaw Melissa" userId="0477deec-552c-41ed-8107-f8ae74a9371c" providerId="ADAL" clId="{53837699-ED0C-4D04-8358-6F40B5CC680C}" dt="2024-01-04T08:35:17.859" v="2475" actId="26606"/>
          <ac:spMkLst>
            <pc:docMk/>
            <pc:sldMk cId="1463396882" sldId="260"/>
            <ac:spMk id="19" creationId="{801E4ADA-0EA9-4930-846E-3C11E8BED6DD}"/>
          </ac:spMkLst>
        </pc:spChg>
        <pc:spChg chg="add del">
          <ac:chgData name="Shaw Melissa" userId="0477deec-552c-41ed-8107-f8ae74a9371c" providerId="ADAL" clId="{53837699-ED0C-4D04-8358-6F40B5CC680C}" dt="2024-01-04T08:35:17.859" v="2475" actId="26606"/>
          <ac:spMkLst>
            <pc:docMk/>
            <pc:sldMk cId="1463396882" sldId="260"/>
            <ac:spMk id="21" creationId="{FB92FFCE-0C90-454E-AA25-D4EE9A6C39C5}"/>
          </ac:spMkLst>
        </pc:spChg>
        <pc:graphicFrameChg chg="add del">
          <ac:chgData name="Shaw Melissa" userId="0477deec-552c-41ed-8107-f8ae74a9371c" providerId="ADAL" clId="{53837699-ED0C-4D04-8358-6F40B5CC680C}" dt="2024-01-04T08:35:17.859" v="2475" actId="26606"/>
          <ac:graphicFrameMkLst>
            <pc:docMk/>
            <pc:sldMk cId="1463396882" sldId="260"/>
            <ac:graphicFrameMk id="13" creationId="{30BB8D72-C871-E961-C2A4-FE0F911BDE06}"/>
          </ac:graphicFrameMkLst>
        </pc:graphicFrameChg>
        <pc:picChg chg="add del mod">
          <ac:chgData name="Shaw Melissa" userId="0477deec-552c-41ed-8107-f8ae74a9371c" providerId="ADAL" clId="{53837699-ED0C-4D04-8358-6F40B5CC680C}" dt="2024-01-04T08:13:38.420" v="1645" actId="931"/>
          <ac:picMkLst>
            <pc:docMk/>
            <pc:sldMk cId="1463396882" sldId="260"/>
            <ac:picMk id="5" creationId="{18EDD5B9-8C31-4B03-6145-A5D55E29DED8}"/>
          </ac:picMkLst>
        </pc:picChg>
        <pc:picChg chg="add del mod">
          <ac:chgData name="Shaw Melissa" userId="0477deec-552c-41ed-8107-f8ae74a9371c" providerId="ADAL" clId="{53837699-ED0C-4D04-8358-6F40B5CC680C}" dt="2024-01-04T08:16:18.328" v="1647" actId="931"/>
          <ac:picMkLst>
            <pc:docMk/>
            <pc:sldMk cId="1463396882" sldId="260"/>
            <ac:picMk id="7" creationId="{D67029CF-6DAD-B8BF-EA1A-1D4EACA63064}"/>
          </ac:picMkLst>
        </pc:picChg>
        <pc:picChg chg="add del mod">
          <ac:chgData name="Shaw Melissa" userId="0477deec-552c-41ed-8107-f8ae74a9371c" providerId="ADAL" clId="{53837699-ED0C-4D04-8358-6F40B5CC680C}" dt="2024-01-04T08:18:03.686" v="1677" actId="21"/>
          <ac:picMkLst>
            <pc:docMk/>
            <pc:sldMk cId="1463396882" sldId="260"/>
            <ac:picMk id="9" creationId="{8635DB2B-393C-2DC9-450A-B6690C538FA0}"/>
          </ac:picMkLst>
        </pc:picChg>
      </pc:sldChg>
      <pc:sldChg chg="modSp add del mod">
        <pc:chgData name="Shaw Melissa" userId="0477deec-552c-41ed-8107-f8ae74a9371c" providerId="ADAL" clId="{53837699-ED0C-4D04-8358-6F40B5CC680C}" dt="2024-01-06T07:22:53.005" v="3014" actId="2696"/>
        <pc:sldMkLst>
          <pc:docMk/>
          <pc:sldMk cId="1305886206" sldId="261"/>
        </pc:sldMkLst>
        <pc:spChg chg="mod">
          <ac:chgData name="Shaw Melissa" userId="0477deec-552c-41ed-8107-f8ae74a9371c" providerId="ADAL" clId="{53837699-ED0C-4D04-8358-6F40B5CC680C}" dt="2024-01-06T07:21:41.685" v="3013" actId="20577"/>
          <ac:spMkLst>
            <pc:docMk/>
            <pc:sldMk cId="1305886206" sldId="261"/>
            <ac:spMk id="5" creationId="{74BA2C5B-E62F-B965-2B34-4954B10FBF6E}"/>
          </ac:spMkLst>
        </pc:spChg>
      </pc:sldChg>
      <pc:sldChg chg="addSp delSp modSp add mod">
        <pc:chgData name="Shaw Melissa" userId="0477deec-552c-41ed-8107-f8ae74a9371c" providerId="ADAL" clId="{53837699-ED0C-4D04-8358-6F40B5CC680C}" dt="2024-01-04T08:53:52.079" v="2864" actId="1038"/>
        <pc:sldMkLst>
          <pc:docMk/>
          <pc:sldMk cId="52737562" sldId="262"/>
        </pc:sldMkLst>
        <pc:spChg chg="mod">
          <ac:chgData name="Shaw Melissa" userId="0477deec-552c-41ed-8107-f8ae74a9371c" providerId="ADAL" clId="{53837699-ED0C-4D04-8358-6F40B5CC680C}" dt="2024-01-04T08:51:09.675" v="2809" actId="14100"/>
          <ac:spMkLst>
            <pc:docMk/>
            <pc:sldMk cId="52737562" sldId="262"/>
            <ac:spMk id="2" creationId="{FE299494-618D-4A40-A08D-9C4AE7EAED80}"/>
          </ac:spMkLst>
        </pc:spChg>
        <pc:spChg chg="add del mod">
          <ac:chgData name="Shaw Melissa" userId="0477deec-552c-41ed-8107-f8ae74a9371c" providerId="ADAL" clId="{53837699-ED0C-4D04-8358-6F40B5CC680C}" dt="2024-01-04T08:50:32.636" v="2774" actId="478"/>
          <ac:spMkLst>
            <pc:docMk/>
            <pc:sldMk cId="52737562" sldId="262"/>
            <ac:spMk id="4" creationId="{B90BA087-2F3C-11AD-4627-173E05B0A103}"/>
          </ac:spMkLst>
        </pc:spChg>
        <pc:spChg chg="del mod">
          <ac:chgData name="Shaw Melissa" userId="0477deec-552c-41ed-8107-f8ae74a9371c" providerId="ADAL" clId="{53837699-ED0C-4D04-8358-6F40B5CC680C}" dt="2024-01-04T08:50:12.089" v="2739" actId="478"/>
          <ac:spMkLst>
            <pc:docMk/>
            <pc:sldMk cId="52737562" sldId="262"/>
            <ac:spMk id="11" creationId="{64DF9BF5-3271-9DA4-2536-0F6141A764F1}"/>
          </ac:spMkLst>
        </pc:spChg>
        <pc:picChg chg="add mod">
          <ac:chgData name="Shaw Melissa" userId="0477deec-552c-41ed-8107-f8ae74a9371c" providerId="ADAL" clId="{53837699-ED0C-4D04-8358-6F40B5CC680C}" dt="2024-01-04T08:53:52.079" v="2864" actId="1038"/>
          <ac:picMkLst>
            <pc:docMk/>
            <pc:sldMk cId="52737562" sldId="262"/>
            <ac:picMk id="1026" creationId="{49F9482D-2214-4DF4-3C20-626825ED6625}"/>
          </ac:picMkLst>
        </pc:picChg>
      </pc:sldChg>
      <pc:sldChg chg="addSp delSp modSp add mod">
        <pc:chgData name="Shaw Melissa" userId="0477deec-552c-41ed-8107-f8ae74a9371c" providerId="ADAL" clId="{53837699-ED0C-4D04-8358-6F40B5CC680C}" dt="2024-01-06T07:29:07.356" v="3155" actId="1076"/>
        <pc:sldMkLst>
          <pc:docMk/>
          <pc:sldMk cId="2371026865" sldId="263"/>
        </pc:sldMkLst>
        <pc:spChg chg="mod ord">
          <ac:chgData name="Shaw Melissa" userId="0477deec-552c-41ed-8107-f8ae74a9371c" providerId="ADAL" clId="{53837699-ED0C-4D04-8358-6F40B5CC680C}" dt="2024-01-04T08:27:08.987" v="1822" actId="20577"/>
          <ac:spMkLst>
            <pc:docMk/>
            <pc:sldMk cId="2371026865" sldId="263"/>
            <ac:spMk id="2" creationId="{FE299494-618D-4A40-A08D-9C4AE7EAED80}"/>
          </ac:spMkLst>
        </pc:spChg>
        <pc:spChg chg="del">
          <ac:chgData name="Shaw Melissa" userId="0477deec-552c-41ed-8107-f8ae74a9371c" providerId="ADAL" clId="{53837699-ED0C-4D04-8358-6F40B5CC680C}" dt="2024-01-04T08:23:07.606" v="1805" actId="478"/>
          <ac:spMkLst>
            <pc:docMk/>
            <pc:sldMk cId="2371026865" sldId="263"/>
            <ac:spMk id="3" creationId="{57368813-A865-4548-AE19-093DE4E2B2CB}"/>
          </ac:spMkLst>
        </pc:spChg>
        <pc:spChg chg="add del mod">
          <ac:chgData name="Shaw Melissa" userId="0477deec-552c-41ed-8107-f8ae74a9371c" providerId="ADAL" clId="{53837699-ED0C-4D04-8358-6F40B5CC680C}" dt="2024-01-04T08:26:15.894" v="1806" actId="931"/>
          <ac:spMkLst>
            <pc:docMk/>
            <pc:sldMk cId="2371026865" sldId="263"/>
            <ac:spMk id="6" creationId="{315EF6D5-DA48-8EC0-800C-D2C0B6D7A162}"/>
          </ac:spMkLst>
        </pc:spChg>
        <pc:spChg chg="add del">
          <ac:chgData name="Shaw Melissa" userId="0477deec-552c-41ed-8107-f8ae74a9371c" providerId="ADAL" clId="{53837699-ED0C-4D04-8358-6F40B5CC680C}" dt="2024-01-06T07:26:33.603" v="3060" actId="22"/>
          <ac:spMkLst>
            <pc:docMk/>
            <pc:sldMk cId="2371026865" sldId="263"/>
            <ac:spMk id="10" creationId="{CA03EAAF-028F-D243-B6A5-86955C2408C6}"/>
          </ac:spMkLst>
        </pc:spChg>
        <pc:spChg chg="add del">
          <ac:chgData name="Shaw Melissa" userId="0477deec-552c-41ed-8107-f8ae74a9371c" providerId="ADAL" clId="{53837699-ED0C-4D04-8358-6F40B5CC680C}" dt="2024-01-06T07:27:33.507" v="3065" actId="22"/>
          <ac:spMkLst>
            <pc:docMk/>
            <pc:sldMk cId="2371026865" sldId="263"/>
            <ac:spMk id="12" creationId="{1E6C9C58-D2DB-B312-D75F-A50432AE6BD5}"/>
          </ac:spMkLst>
        </pc:spChg>
        <pc:spChg chg="add del mod">
          <ac:chgData name="Shaw Melissa" userId="0477deec-552c-41ed-8107-f8ae74a9371c" providerId="ADAL" clId="{53837699-ED0C-4D04-8358-6F40B5CC680C}" dt="2024-01-06T07:27:55.808" v="3067" actId="767"/>
          <ac:spMkLst>
            <pc:docMk/>
            <pc:sldMk cId="2371026865" sldId="263"/>
            <ac:spMk id="13" creationId="{274F59A6-F681-1678-1290-BA42CB52D084}"/>
          </ac:spMkLst>
        </pc:spChg>
        <pc:spChg chg="add mod">
          <ac:chgData name="Shaw Melissa" userId="0477deec-552c-41ed-8107-f8ae74a9371c" providerId="ADAL" clId="{53837699-ED0C-4D04-8358-6F40B5CC680C}" dt="2024-01-06T07:29:07.356" v="3155" actId="1076"/>
          <ac:spMkLst>
            <pc:docMk/>
            <pc:sldMk cId="2371026865" sldId="263"/>
            <ac:spMk id="14" creationId="{61050BA9-ED53-25A7-585A-2A5F25C3E3E2}"/>
          </ac:spMkLst>
        </pc:spChg>
        <pc:picChg chg="del">
          <ac:chgData name="Shaw Melissa" userId="0477deec-552c-41ed-8107-f8ae74a9371c" providerId="ADAL" clId="{53837699-ED0C-4D04-8358-6F40B5CC680C}" dt="2024-01-04T08:26:18.893" v="1807" actId="478"/>
          <ac:picMkLst>
            <pc:docMk/>
            <pc:sldMk cId="2371026865" sldId="263"/>
            <ac:picMk id="5" creationId="{194524A1-A3B5-3538-0955-2AC286D69E1B}"/>
          </ac:picMkLst>
        </pc:picChg>
        <pc:picChg chg="add mod">
          <ac:chgData name="Shaw Melissa" userId="0477deec-552c-41ed-8107-f8ae74a9371c" providerId="ADAL" clId="{53837699-ED0C-4D04-8358-6F40B5CC680C}" dt="2024-01-06T07:27:16.964" v="3063" actId="14100"/>
          <ac:picMkLst>
            <pc:docMk/>
            <pc:sldMk cId="2371026865" sldId="263"/>
            <ac:picMk id="8" creationId="{DFA0F168-AD33-59A2-9E80-8AB970E0FD38}"/>
          </ac:picMkLst>
        </pc:picChg>
      </pc:sldChg>
      <pc:sldChg chg="addSp delSp modSp add mod modNotesTx">
        <pc:chgData name="Shaw Melissa" userId="0477deec-552c-41ed-8107-f8ae74a9371c" providerId="ADAL" clId="{53837699-ED0C-4D04-8358-6F40B5CC680C}" dt="2024-01-06T07:46:11.514" v="3547" actId="20577"/>
        <pc:sldMkLst>
          <pc:docMk/>
          <pc:sldMk cId="4013156583" sldId="264"/>
        </pc:sldMkLst>
        <pc:spChg chg="mod">
          <ac:chgData name="Shaw Melissa" userId="0477deec-552c-41ed-8107-f8ae74a9371c" providerId="ADAL" clId="{53837699-ED0C-4D04-8358-6F40B5CC680C}" dt="2024-01-06T07:31:14.200" v="3156" actId="20577"/>
          <ac:spMkLst>
            <pc:docMk/>
            <pc:sldMk cId="4013156583" sldId="264"/>
            <ac:spMk id="2" creationId="{FE299494-618D-4A40-A08D-9C4AE7EAED80}"/>
          </ac:spMkLst>
        </pc:spChg>
        <pc:spChg chg="add mod">
          <ac:chgData name="Shaw Melissa" userId="0477deec-552c-41ed-8107-f8ae74a9371c" providerId="ADAL" clId="{53837699-ED0C-4D04-8358-6F40B5CC680C}" dt="2024-01-06T07:46:11.514" v="3547" actId="20577"/>
          <ac:spMkLst>
            <pc:docMk/>
            <pc:sldMk cId="4013156583" sldId="264"/>
            <ac:spMk id="4" creationId="{84553AAB-9C5A-4F20-DA6A-2D8865505CE9}"/>
          </ac:spMkLst>
        </pc:spChg>
        <pc:spChg chg="del mod">
          <ac:chgData name="Shaw Melissa" userId="0477deec-552c-41ed-8107-f8ae74a9371c" providerId="ADAL" clId="{53837699-ED0C-4D04-8358-6F40B5CC680C}" dt="2024-01-04T08:56:58.073" v="2947" actId="478"/>
          <ac:spMkLst>
            <pc:docMk/>
            <pc:sldMk cId="4013156583" sldId="264"/>
            <ac:spMk id="11" creationId="{64DF9BF5-3271-9DA4-2536-0F6141A764F1}"/>
          </ac:spMkLst>
        </pc:spChg>
      </pc:sldChg>
    </pc:docChg>
  </pc:docChgLst>
  <pc:docChgLst>
    <pc:chgData name="Shaw Melissa" userId="0477deec-552c-41ed-8107-f8ae74a9371c" providerId="ADAL" clId="{B47AAEEF-2442-44F1-8669-3DAF7A420225}"/>
    <pc:docChg chg="undo redo custSel addSld delSld modSld sldOrd">
      <pc:chgData name="Shaw Melissa" userId="0477deec-552c-41ed-8107-f8ae74a9371c" providerId="ADAL" clId="{B47AAEEF-2442-44F1-8669-3DAF7A420225}" dt="2024-02-29T22:34:44.404" v="12184" actId="20577"/>
      <pc:docMkLst>
        <pc:docMk/>
      </pc:docMkLst>
      <pc:sldChg chg="modNotesTx">
        <pc:chgData name="Shaw Melissa" userId="0477deec-552c-41ed-8107-f8ae74a9371c" providerId="ADAL" clId="{B47AAEEF-2442-44F1-8669-3DAF7A420225}" dt="2024-02-29T04:49:53.117" v="11594" actId="20577"/>
        <pc:sldMkLst>
          <pc:docMk/>
          <pc:sldMk cId="3448942568" sldId="256"/>
        </pc:sldMkLst>
      </pc:sldChg>
      <pc:sldChg chg="addSp delSp modSp mod modNotesTx">
        <pc:chgData name="Shaw Melissa" userId="0477deec-552c-41ed-8107-f8ae74a9371c" providerId="ADAL" clId="{B47AAEEF-2442-44F1-8669-3DAF7A420225}" dt="2024-02-29T04:36:17.422" v="11578" actId="6549"/>
        <pc:sldMkLst>
          <pc:docMk/>
          <pc:sldMk cId="2128695524" sldId="257"/>
        </pc:sldMkLst>
        <pc:spChg chg="mod">
          <ac:chgData name="Shaw Melissa" userId="0477deec-552c-41ed-8107-f8ae74a9371c" providerId="ADAL" clId="{B47AAEEF-2442-44F1-8669-3DAF7A420225}" dt="2024-02-29T04:29:42.914" v="11463" actId="14100"/>
          <ac:spMkLst>
            <pc:docMk/>
            <pc:sldMk cId="2128695524" sldId="257"/>
            <ac:spMk id="2" creationId="{FE299494-618D-4A40-A08D-9C4AE7EAED80}"/>
          </ac:spMkLst>
        </pc:spChg>
        <pc:spChg chg="mod">
          <ac:chgData name="Shaw Melissa" userId="0477deec-552c-41ed-8107-f8ae74a9371c" providerId="ADAL" clId="{B47AAEEF-2442-44F1-8669-3DAF7A420225}" dt="2024-02-29T04:31:45.961" v="11505" actId="20577"/>
          <ac:spMkLst>
            <pc:docMk/>
            <pc:sldMk cId="2128695524" sldId="257"/>
            <ac:spMk id="3" creationId="{57368813-A865-4548-AE19-093DE4E2B2CB}"/>
          </ac:spMkLst>
        </pc:spChg>
        <pc:picChg chg="add del mod">
          <ac:chgData name="Shaw Melissa" userId="0477deec-552c-41ed-8107-f8ae74a9371c" providerId="ADAL" clId="{B47AAEEF-2442-44F1-8669-3DAF7A420225}" dt="2024-02-29T04:29:46.586" v="11464" actId="478"/>
          <ac:picMkLst>
            <pc:docMk/>
            <pc:sldMk cId="2128695524" sldId="257"/>
            <ac:picMk id="4" creationId="{B1067CE1-1FD6-5639-0276-A41DDDDB503D}"/>
          </ac:picMkLst>
        </pc:picChg>
        <pc:picChg chg="del mod ord">
          <ac:chgData name="Shaw Melissa" userId="0477deec-552c-41ed-8107-f8ae74a9371c" providerId="ADAL" clId="{B47AAEEF-2442-44F1-8669-3DAF7A420225}" dt="2024-02-29T04:26:40.643" v="11376" actId="478"/>
          <ac:picMkLst>
            <pc:docMk/>
            <pc:sldMk cId="2128695524" sldId="257"/>
            <ac:picMk id="5" creationId="{194524A1-A3B5-3538-0955-2AC286D69E1B}"/>
          </ac:picMkLst>
        </pc:picChg>
        <pc:picChg chg="add mod">
          <ac:chgData name="Shaw Melissa" userId="0477deec-552c-41ed-8107-f8ae74a9371c" providerId="ADAL" clId="{B47AAEEF-2442-44F1-8669-3DAF7A420225}" dt="2024-02-29T04:33:03.050" v="11528" actId="1037"/>
          <ac:picMkLst>
            <pc:docMk/>
            <pc:sldMk cId="2128695524" sldId="257"/>
            <ac:picMk id="7" creationId="{1FDBCB52-F8DB-D813-5C06-0F7D97ACBDF3}"/>
          </ac:picMkLst>
        </pc:picChg>
      </pc:sldChg>
      <pc:sldChg chg="modSp mod modNotesTx">
        <pc:chgData name="Shaw Melissa" userId="0477deec-552c-41ed-8107-f8ae74a9371c" providerId="ADAL" clId="{B47AAEEF-2442-44F1-8669-3DAF7A420225}" dt="2024-02-29T04:50:30.071" v="11596" actId="20577"/>
        <pc:sldMkLst>
          <pc:docMk/>
          <pc:sldMk cId="145185534" sldId="258"/>
        </pc:sldMkLst>
        <pc:spChg chg="mod">
          <ac:chgData name="Shaw Melissa" userId="0477deec-552c-41ed-8107-f8ae74a9371c" providerId="ADAL" clId="{B47AAEEF-2442-44F1-8669-3DAF7A420225}" dt="2024-02-25T06:21:08.884" v="5117" actId="20577"/>
          <ac:spMkLst>
            <pc:docMk/>
            <pc:sldMk cId="145185534" sldId="258"/>
            <ac:spMk id="2" creationId="{FE299494-618D-4A40-A08D-9C4AE7EAED80}"/>
          </ac:spMkLst>
        </pc:spChg>
        <pc:spChg chg="mod">
          <ac:chgData name="Shaw Melissa" userId="0477deec-552c-41ed-8107-f8ae74a9371c" providerId="ADAL" clId="{B47AAEEF-2442-44F1-8669-3DAF7A420225}" dt="2024-02-25T22:33:03.057" v="6076" actId="403"/>
          <ac:spMkLst>
            <pc:docMk/>
            <pc:sldMk cId="145185534" sldId="258"/>
            <ac:spMk id="9" creationId="{66349494-1E31-762F-1B7F-C06CA690C7A0}"/>
          </ac:spMkLst>
        </pc:spChg>
        <pc:picChg chg="mod">
          <ac:chgData name="Shaw Melissa" userId="0477deec-552c-41ed-8107-f8ae74a9371c" providerId="ADAL" clId="{B47AAEEF-2442-44F1-8669-3DAF7A420225}" dt="2024-02-25T06:21:42.110" v="5128" actId="1035"/>
          <ac:picMkLst>
            <pc:docMk/>
            <pc:sldMk cId="145185534" sldId="258"/>
            <ac:picMk id="8" creationId="{05A49B07-9CE2-9456-20A2-14266B56CFED}"/>
          </ac:picMkLst>
        </pc:picChg>
      </pc:sldChg>
      <pc:sldChg chg="modSp mod">
        <pc:chgData name="Shaw Melissa" userId="0477deec-552c-41ed-8107-f8ae74a9371c" providerId="ADAL" clId="{B47AAEEF-2442-44F1-8669-3DAF7A420225}" dt="2024-02-26T00:49:06.730" v="6883" actId="1037"/>
        <pc:sldMkLst>
          <pc:docMk/>
          <pc:sldMk cId="2508180184" sldId="259"/>
        </pc:sldMkLst>
        <pc:spChg chg="mod">
          <ac:chgData name="Shaw Melissa" userId="0477deec-552c-41ed-8107-f8ae74a9371c" providerId="ADAL" clId="{B47AAEEF-2442-44F1-8669-3DAF7A420225}" dt="2024-02-26T00:49:06.730" v="6883" actId="1037"/>
          <ac:spMkLst>
            <pc:docMk/>
            <pc:sldMk cId="2508180184" sldId="259"/>
            <ac:spMk id="4" creationId="{5BEAC65F-30C3-7069-5FB9-A8DAB69EF6C4}"/>
          </ac:spMkLst>
        </pc:spChg>
        <pc:spChg chg="mod">
          <ac:chgData name="Shaw Melissa" userId="0477deec-552c-41ed-8107-f8ae74a9371c" providerId="ADAL" clId="{B47AAEEF-2442-44F1-8669-3DAF7A420225}" dt="2024-02-25T06:25:20.790" v="5245" actId="14100"/>
          <ac:spMkLst>
            <pc:docMk/>
            <pc:sldMk cId="2508180184" sldId="259"/>
            <ac:spMk id="5" creationId="{74BA2C5B-E62F-B965-2B34-4954B10FBF6E}"/>
          </ac:spMkLst>
        </pc:spChg>
        <pc:picChg chg="mod">
          <ac:chgData name="Shaw Melissa" userId="0477deec-552c-41ed-8107-f8ae74a9371c" providerId="ADAL" clId="{B47AAEEF-2442-44F1-8669-3DAF7A420225}" dt="2024-02-25T06:25:06.889" v="5235" actId="1038"/>
          <ac:picMkLst>
            <pc:docMk/>
            <pc:sldMk cId="2508180184" sldId="259"/>
            <ac:picMk id="8" creationId="{05A49B07-9CE2-9456-20A2-14266B56CFED}"/>
          </ac:picMkLst>
        </pc:picChg>
      </pc:sldChg>
      <pc:sldChg chg="del modNotesTx">
        <pc:chgData name="Shaw Melissa" userId="0477deec-552c-41ed-8107-f8ae74a9371c" providerId="ADAL" clId="{B47AAEEF-2442-44F1-8669-3DAF7A420225}" dt="2024-02-22T04:26:44.623" v="1089" actId="47"/>
        <pc:sldMkLst>
          <pc:docMk/>
          <pc:sldMk cId="1463396882" sldId="260"/>
        </pc:sldMkLst>
      </pc:sldChg>
      <pc:sldChg chg="addSp delSp modSp add del mod ord modNotesTx">
        <pc:chgData name="Shaw Melissa" userId="0477deec-552c-41ed-8107-f8ae74a9371c" providerId="ADAL" clId="{B47AAEEF-2442-44F1-8669-3DAF7A420225}" dt="2024-02-29T22:30:24.777" v="12181" actId="20577"/>
        <pc:sldMkLst>
          <pc:docMk/>
          <pc:sldMk cId="52737562" sldId="262"/>
        </pc:sldMkLst>
        <pc:spChg chg="mod">
          <ac:chgData name="Shaw Melissa" userId="0477deec-552c-41ed-8107-f8ae74a9371c" providerId="ADAL" clId="{B47AAEEF-2442-44F1-8669-3DAF7A420225}" dt="2024-02-26T01:12:06.850" v="7265" actId="114"/>
          <ac:spMkLst>
            <pc:docMk/>
            <pc:sldMk cId="52737562" sldId="262"/>
            <ac:spMk id="2" creationId="{FE299494-618D-4A40-A08D-9C4AE7EAED80}"/>
          </ac:spMkLst>
        </pc:spChg>
        <pc:spChg chg="add del">
          <ac:chgData name="Shaw Melissa" userId="0477deec-552c-41ed-8107-f8ae74a9371c" providerId="ADAL" clId="{B47AAEEF-2442-44F1-8669-3DAF7A420225}" dt="2024-02-22T04:23:19.952" v="927" actId="22"/>
          <ac:spMkLst>
            <pc:docMk/>
            <pc:sldMk cId="52737562" sldId="262"/>
            <ac:spMk id="4" creationId="{38599B04-BD6D-BB5B-99EA-8AC07875BA5F}"/>
          </ac:spMkLst>
        </pc:spChg>
        <pc:spChg chg="add mod">
          <ac:chgData name="Shaw Melissa" userId="0477deec-552c-41ed-8107-f8ae74a9371c" providerId="ADAL" clId="{B47AAEEF-2442-44F1-8669-3DAF7A420225}" dt="2024-02-28T05:49:52.914" v="9667" actId="20577"/>
          <ac:spMkLst>
            <pc:docMk/>
            <pc:sldMk cId="52737562" sldId="262"/>
            <ac:spMk id="5" creationId="{719AB00A-CC99-13FE-9F45-B3FDC59F8228}"/>
          </ac:spMkLst>
        </pc:spChg>
        <pc:picChg chg="mod">
          <ac:chgData name="Shaw Melissa" userId="0477deec-552c-41ed-8107-f8ae74a9371c" providerId="ADAL" clId="{B47AAEEF-2442-44F1-8669-3DAF7A420225}" dt="2024-02-28T05:49:16.473" v="9622" actId="1038"/>
          <ac:picMkLst>
            <pc:docMk/>
            <pc:sldMk cId="52737562" sldId="262"/>
            <ac:picMk id="1026" creationId="{49F9482D-2214-4DF4-3C20-626825ED6625}"/>
          </ac:picMkLst>
        </pc:picChg>
      </pc:sldChg>
      <pc:sldChg chg="addSp delSp modSp del mod">
        <pc:chgData name="Shaw Melissa" userId="0477deec-552c-41ed-8107-f8ae74a9371c" providerId="ADAL" clId="{B47AAEEF-2442-44F1-8669-3DAF7A420225}" dt="2024-02-29T04:28:46.109" v="11453" actId="2696"/>
        <pc:sldMkLst>
          <pc:docMk/>
          <pc:sldMk cId="2371026865" sldId="263"/>
        </pc:sldMkLst>
        <pc:spChg chg="add mod">
          <ac:chgData name="Shaw Melissa" userId="0477deec-552c-41ed-8107-f8ae74a9371c" providerId="ADAL" clId="{B47AAEEF-2442-44F1-8669-3DAF7A420225}" dt="2024-02-29T04:28:39.625" v="11452" actId="21"/>
          <ac:spMkLst>
            <pc:docMk/>
            <pc:sldMk cId="2371026865" sldId="263"/>
            <ac:spMk id="4" creationId="{9C050CA6-061A-9AA1-57DA-C6DDD37D1737}"/>
          </ac:spMkLst>
        </pc:spChg>
        <pc:spChg chg="mod">
          <ac:chgData name="Shaw Melissa" userId="0477deec-552c-41ed-8107-f8ae74a9371c" providerId="ADAL" clId="{B47AAEEF-2442-44F1-8669-3DAF7A420225}" dt="2024-02-29T04:28:01.604" v="11444" actId="20577"/>
          <ac:spMkLst>
            <pc:docMk/>
            <pc:sldMk cId="2371026865" sldId="263"/>
            <ac:spMk id="14" creationId="{61050BA9-ED53-25A7-585A-2A5F25C3E3E2}"/>
          </ac:spMkLst>
        </pc:spChg>
        <pc:picChg chg="del mod">
          <ac:chgData name="Shaw Melissa" userId="0477deec-552c-41ed-8107-f8ae74a9371c" providerId="ADAL" clId="{B47AAEEF-2442-44F1-8669-3DAF7A420225}" dt="2024-02-29T04:28:39.625" v="11452" actId="21"/>
          <ac:picMkLst>
            <pc:docMk/>
            <pc:sldMk cId="2371026865" sldId="263"/>
            <ac:picMk id="8" creationId="{DFA0F168-AD33-59A2-9E80-8AB970E0FD38}"/>
          </ac:picMkLst>
        </pc:picChg>
      </pc:sldChg>
      <pc:sldChg chg="addSp delSp modSp mod ord">
        <pc:chgData name="Shaw Melissa" userId="0477deec-552c-41ed-8107-f8ae74a9371c" providerId="ADAL" clId="{B47AAEEF-2442-44F1-8669-3DAF7A420225}" dt="2024-02-29T22:07:45.384" v="11795" actId="1035"/>
        <pc:sldMkLst>
          <pc:docMk/>
          <pc:sldMk cId="4013156583" sldId="264"/>
        </pc:sldMkLst>
        <pc:spChg chg="mod">
          <ac:chgData name="Shaw Melissa" userId="0477deec-552c-41ed-8107-f8ae74a9371c" providerId="ADAL" clId="{B47AAEEF-2442-44F1-8669-3DAF7A420225}" dt="2024-02-26T00:40:28.285" v="6423" actId="14100"/>
          <ac:spMkLst>
            <pc:docMk/>
            <pc:sldMk cId="4013156583" sldId="264"/>
            <ac:spMk id="2" creationId="{FE299494-618D-4A40-A08D-9C4AE7EAED80}"/>
          </ac:spMkLst>
        </pc:spChg>
        <pc:spChg chg="mod">
          <ac:chgData name="Shaw Melissa" userId="0477deec-552c-41ed-8107-f8ae74a9371c" providerId="ADAL" clId="{B47AAEEF-2442-44F1-8669-3DAF7A420225}" dt="2024-02-26T00:42:31.211" v="6446" actId="15"/>
          <ac:spMkLst>
            <pc:docMk/>
            <pc:sldMk cId="4013156583" sldId="264"/>
            <ac:spMk id="4" creationId="{84553AAB-9C5A-4F20-DA6A-2D8865505CE9}"/>
          </ac:spMkLst>
        </pc:spChg>
        <pc:spChg chg="add mod">
          <ac:chgData name="Shaw Melissa" userId="0477deec-552c-41ed-8107-f8ae74a9371c" providerId="ADAL" clId="{B47AAEEF-2442-44F1-8669-3DAF7A420225}" dt="2024-02-29T22:07:13.561" v="11793" actId="20577"/>
          <ac:spMkLst>
            <pc:docMk/>
            <pc:sldMk cId="4013156583" sldId="264"/>
            <ac:spMk id="16" creationId="{795B3337-95DC-28C5-8AD4-7C981CE897C1}"/>
          </ac:spMkLst>
        </pc:spChg>
        <pc:picChg chg="add mod">
          <ac:chgData name="Shaw Melissa" userId="0477deec-552c-41ed-8107-f8ae74a9371c" providerId="ADAL" clId="{B47AAEEF-2442-44F1-8669-3DAF7A420225}" dt="2024-02-29T22:06:24.809" v="11787" actId="1038"/>
          <ac:picMkLst>
            <pc:docMk/>
            <pc:sldMk cId="4013156583" sldId="264"/>
            <ac:picMk id="5" creationId="{AD9A45DC-F5CD-4D25-1642-8C25A6CD1204}"/>
          </ac:picMkLst>
        </pc:picChg>
        <pc:picChg chg="add del mod">
          <ac:chgData name="Shaw Melissa" userId="0477deec-552c-41ed-8107-f8ae74a9371c" providerId="ADAL" clId="{B47AAEEF-2442-44F1-8669-3DAF7A420225}" dt="2024-02-25T05:40:04.035" v="4045" actId="478"/>
          <ac:picMkLst>
            <pc:docMk/>
            <pc:sldMk cId="4013156583" sldId="264"/>
            <ac:picMk id="7" creationId="{21D7A2CC-8F1E-B9E8-44F8-37AC3160D4AB}"/>
          </ac:picMkLst>
        </pc:picChg>
        <pc:picChg chg="add mod">
          <ac:chgData name="Shaw Melissa" userId="0477deec-552c-41ed-8107-f8ae74a9371c" providerId="ADAL" clId="{B47AAEEF-2442-44F1-8669-3DAF7A420225}" dt="2024-02-25T05:52:25.902" v="4638" actId="1036"/>
          <ac:picMkLst>
            <pc:docMk/>
            <pc:sldMk cId="4013156583" sldId="264"/>
            <ac:picMk id="9" creationId="{84B3DAA9-1F31-700F-A7A6-802A6675E6DC}"/>
          </ac:picMkLst>
        </pc:picChg>
        <pc:picChg chg="add mod ord">
          <ac:chgData name="Shaw Melissa" userId="0477deec-552c-41ed-8107-f8ae74a9371c" providerId="ADAL" clId="{B47AAEEF-2442-44F1-8669-3DAF7A420225}" dt="2024-02-26T01:00:28.004" v="7164" actId="1036"/>
          <ac:picMkLst>
            <pc:docMk/>
            <pc:sldMk cId="4013156583" sldId="264"/>
            <ac:picMk id="11" creationId="{15D5CFD6-68BE-3EAE-69DE-15380964C3A6}"/>
          </ac:picMkLst>
        </pc:picChg>
        <pc:picChg chg="add mod ord">
          <ac:chgData name="Shaw Melissa" userId="0477deec-552c-41ed-8107-f8ae74a9371c" providerId="ADAL" clId="{B47AAEEF-2442-44F1-8669-3DAF7A420225}" dt="2024-02-29T22:07:45.384" v="11795" actId="1035"/>
          <ac:picMkLst>
            <pc:docMk/>
            <pc:sldMk cId="4013156583" sldId="264"/>
            <ac:picMk id="13" creationId="{F1FD7C36-C6AA-49E4-FB7E-A0F278690F43}"/>
          </ac:picMkLst>
        </pc:picChg>
        <pc:picChg chg="add mod">
          <ac:chgData name="Shaw Melissa" userId="0477deec-552c-41ed-8107-f8ae74a9371c" providerId="ADAL" clId="{B47AAEEF-2442-44F1-8669-3DAF7A420225}" dt="2024-02-26T01:00:31.679" v="7172" actId="1036"/>
          <ac:picMkLst>
            <pc:docMk/>
            <pc:sldMk cId="4013156583" sldId="264"/>
            <ac:picMk id="15" creationId="{AF6EFD0A-1CE2-5741-3DDC-54F6DB0907EB}"/>
          </ac:picMkLst>
        </pc:picChg>
      </pc:sldChg>
      <pc:sldChg chg="addSp delSp modSp add mod ord modNotesTx">
        <pc:chgData name="Shaw Melissa" userId="0477deec-552c-41ed-8107-f8ae74a9371c" providerId="ADAL" clId="{B47AAEEF-2442-44F1-8669-3DAF7A420225}" dt="2024-02-29T22:03:09.580" v="11741" actId="20577"/>
        <pc:sldMkLst>
          <pc:docMk/>
          <pc:sldMk cId="2580841181" sldId="265"/>
        </pc:sldMkLst>
        <pc:spChg chg="mod">
          <ac:chgData name="Shaw Melissa" userId="0477deec-552c-41ed-8107-f8ae74a9371c" providerId="ADAL" clId="{B47AAEEF-2442-44F1-8669-3DAF7A420225}" dt="2024-02-25T05:53:17.068" v="4728" actId="20577"/>
          <ac:spMkLst>
            <pc:docMk/>
            <pc:sldMk cId="2580841181" sldId="265"/>
            <ac:spMk id="2" creationId="{FE299494-618D-4A40-A08D-9C4AE7EAED80}"/>
          </ac:spMkLst>
        </pc:spChg>
        <pc:spChg chg="mod">
          <ac:chgData name="Shaw Melissa" userId="0477deec-552c-41ed-8107-f8ae74a9371c" providerId="ADAL" clId="{B47AAEEF-2442-44F1-8669-3DAF7A420225}" dt="2024-02-29T01:45:34.442" v="11123" actId="14100"/>
          <ac:spMkLst>
            <pc:docMk/>
            <pc:sldMk cId="2580841181" sldId="265"/>
            <ac:spMk id="14" creationId="{61050BA9-ED53-25A7-585A-2A5F25C3E3E2}"/>
          </ac:spMkLst>
        </pc:spChg>
        <pc:graphicFrameChg chg="add mod modGraphic">
          <ac:chgData name="Shaw Melissa" userId="0477deec-552c-41ed-8107-f8ae74a9371c" providerId="ADAL" clId="{B47AAEEF-2442-44F1-8669-3DAF7A420225}" dt="2024-02-29T01:30:37.799" v="10592" actId="20577"/>
          <ac:graphicFrameMkLst>
            <pc:docMk/>
            <pc:sldMk cId="2580841181" sldId="265"/>
            <ac:graphicFrameMk id="3" creationId="{322670B0-4893-ADA1-9C36-B79EAA994FDC}"/>
          </ac:graphicFrameMkLst>
        </pc:graphicFrameChg>
        <pc:graphicFrameChg chg="add del">
          <ac:chgData name="Shaw Melissa" userId="0477deec-552c-41ed-8107-f8ae74a9371c" providerId="ADAL" clId="{B47AAEEF-2442-44F1-8669-3DAF7A420225}" dt="2024-02-28T06:27:45.126" v="10181" actId="478"/>
          <ac:graphicFrameMkLst>
            <pc:docMk/>
            <pc:sldMk cId="2580841181" sldId="265"/>
            <ac:graphicFrameMk id="4" creationId="{A3E10BEE-1976-612C-6314-C7BD588154F0}"/>
          </ac:graphicFrameMkLst>
        </pc:graphicFrameChg>
        <pc:picChg chg="mod ord">
          <ac:chgData name="Shaw Melissa" userId="0477deec-552c-41ed-8107-f8ae74a9371c" providerId="ADAL" clId="{B47AAEEF-2442-44F1-8669-3DAF7A420225}" dt="2024-02-28T06:22:18.924" v="9932" actId="29295"/>
          <ac:picMkLst>
            <pc:docMk/>
            <pc:sldMk cId="2580841181" sldId="265"/>
            <ac:picMk id="8" creationId="{DFA0F168-AD33-59A2-9E80-8AB970E0FD38}"/>
          </ac:picMkLst>
        </pc:picChg>
      </pc:sldChg>
      <pc:sldChg chg="addSp delSp modSp add mod ord modNotesTx">
        <pc:chgData name="Shaw Melissa" userId="0477deec-552c-41ed-8107-f8ae74a9371c" providerId="ADAL" clId="{B47AAEEF-2442-44F1-8669-3DAF7A420225}" dt="2024-02-29T22:14:17.351" v="11979" actId="20577"/>
        <pc:sldMkLst>
          <pc:docMk/>
          <pc:sldMk cId="2346431883" sldId="266"/>
        </pc:sldMkLst>
        <pc:spChg chg="mod">
          <ac:chgData name="Shaw Melissa" userId="0477deec-552c-41ed-8107-f8ae74a9371c" providerId="ADAL" clId="{B47AAEEF-2442-44F1-8669-3DAF7A420225}" dt="2024-02-29T03:12:17.989" v="11350" actId="20577"/>
          <ac:spMkLst>
            <pc:docMk/>
            <pc:sldMk cId="2346431883" sldId="266"/>
            <ac:spMk id="2" creationId="{FE299494-618D-4A40-A08D-9C4AE7EAED80}"/>
          </ac:spMkLst>
        </pc:spChg>
        <pc:spChg chg="add del mod">
          <ac:chgData name="Shaw Melissa" userId="0477deec-552c-41ed-8107-f8ae74a9371c" providerId="ADAL" clId="{B47AAEEF-2442-44F1-8669-3DAF7A420225}" dt="2024-02-24T23:01:00.999" v="2253" actId="478"/>
          <ac:spMkLst>
            <pc:docMk/>
            <pc:sldMk cId="2346431883" sldId="266"/>
            <ac:spMk id="3" creationId="{8FC6640A-AB3A-79A7-556E-B0B8241E06AE}"/>
          </ac:spMkLst>
        </pc:spChg>
        <pc:spChg chg="add del mod">
          <ac:chgData name="Shaw Melissa" userId="0477deec-552c-41ed-8107-f8ae74a9371c" providerId="ADAL" clId="{B47AAEEF-2442-44F1-8669-3DAF7A420225}" dt="2024-02-25T04:12:12.066" v="2489" actId="478"/>
          <ac:spMkLst>
            <pc:docMk/>
            <pc:sldMk cId="2346431883" sldId="266"/>
            <ac:spMk id="5" creationId="{D95DB953-5BB4-4B9F-7DE4-FBB84C36882A}"/>
          </ac:spMkLst>
        </pc:spChg>
        <pc:spChg chg="mod">
          <ac:chgData name="Shaw Melissa" userId="0477deec-552c-41ed-8107-f8ae74a9371c" providerId="ADAL" clId="{B47AAEEF-2442-44F1-8669-3DAF7A420225}" dt="2024-02-29T22:13:24.745" v="11978" actId="20577"/>
          <ac:spMkLst>
            <pc:docMk/>
            <pc:sldMk cId="2346431883" sldId="266"/>
            <ac:spMk id="14" creationId="{61050BA9-ED53-25A7-585A-2A5F25C3E3E2}"/>
          </ac:spMkLst>
        </pc:spChg>
        <pc:picChg chg="add mod ord">
          <ac:chgData name="Shaw Melissa" userId="0477deec-552c-41ed-8107-f8ae74a9371c" providerId="ADAL" clId="{B47AAEEF-2442-44F1-8669-3DAF7A420225}" dt="2024-02-25T04:14:38.261" v="2500" actId="14100"/>
          <ac:picMkLst>
            <pc:docMk/>
            <pc:sldMk cId="2346431883" sldId="266"/>
            <ac:picMk id="7" creationId="{29B625B5-5ED4-70BE-78EB-6F73C3221FAE}"/>
          </ac:picMkLst>
        </pc:picChg>
        <pc:picChg chg="del">
          <ac:chgData name="Shaw Melissa" userId="0477deec-552c-41ed-8107-f8ae74a9371c" providerId="ADAL" clId="{B47AAEEF-2442-44F1-8669-3DAF7A420225}" dt="2024-02-25T04:12:09.064" v="2488" actId="478"/>
          <ac:picMkLst>
            <pc:docMk/>
            <pc:sldMk cId="2346431883" sldId="266"/>
            <ac:picMk id="8" creationId="{DFA0F168-AD33-59A2-9E80-8AB970E0FD38}"/>
          </ac:picMkLst>
        </pc:picChg>
        <pc:picChg chg="add del">
          <ac:chgData name="Shaw Melissa" userId="0477deec-552c-41ed-8107-f8ae74a9371c" providerId="ADAL" clId="{B47AAEEF-2442-44F1-8669-3DAF7A420225}" dt="2024-02-24T22:50:32.948" v="2017"/>
          <ac:picMkLst>
            <pc:docMk/>
            <pc:sldMk cId="2346431883" sldId="266"/>
            <ac:picMk id="1026" creationId="{9C6BE354-1249-0A57-FA73-F1E2AB0BB645}"/>
          </ac:picMkLst>
        </pc:picChg>
      </pc:sldChg>
      <pc:sldChg chg="addSp delSp modSp add mod">
        <pc:chgData name="Shaw Melissa" userId="0477deec-552c-41ed-8107-f8ae74a9371c" providerId="ADAL" clId="{B47AAEEF-2442-44F1-8669-3DAF7A420225}" dt="2024-02-29T03:21:59.766" v="11359" actId="403"/>
        <pc:sldMkLst>
          <pc:docMk/>
          <pc:sldMk cId="2507021404" sldId="267"/>
        </pc:sldMkLst>
        <pc:spChg chg="del mod">
          <ac:chgData name="Shaw Melissa" userId="0477deec-552c-41ed-8107-f8ae74a9371c" providerId="ADAL" clId="{B47AAEEF-2442-44F1-8669-3DAF7A420225}" dt="2024-02-25T06:34:22.302" v="5534" actId="478"/>
          <ac:spMkLst>
            <pc:docMk/>
            <pc:sldMk cId="2507021404" sldId="267"/>
            <ac:spMk id="2" creationId="{FE299494-618D-4A40-A08D-9C4AE7EAED80}"/>
          </ac:spMkLst>
        </pc:spChg>
        <pc:spChg chg="mod">
          <ac:chgData name="Shaw Melissa" userId="0477deec-552c-41ed-8107-f8ae74a9371c" providerId="ADAL" clId="{B47AAEEF-2442-44F1-8669-3DAF7A420225}" dt="2024-02-29T03:21:59.766" v="11359" actId="403"/>
          <ac:spMkLst>
            <pc:docMk/>
            <pc:sldMk cId="2507021404" sldId="267"/>
            <ac:spMk id="4" creationId="{84553AAB-9C5A-4F20-DA6A-2D8865505CE9}"/>
          </ac:spMkLst>
        </pc:spChg>
        <pc:spChg chg="add del mod">
          <ac:chgData name="Shaw Melissa" userId="0477deec-552c-41ed-8107-f8ae74a9371c" providerId="ADAL" clId="{B47AAEEF-2442-44F1-8669-3DAF7A420225}" dt="2024-02-25T06:34:26.554" v="5535" actId="478"/>
          <ac:spMkLst>
            <pc:docMk/>
            <pc:sldMk cId="2507021404" sldId="267"/>
            <ac:spMk id="7" creationId="{03C7EC9D-36D7-F32E-9D70-7889AE8626AE}"/>
          </ac:spMkLst>
        </pc:spChg>
        <pc:spChg chg="add mod">
          <ac:chgData name="Shaw Melissa" userId="0477deec-552c-41ed-8107-f8ae74a9371c" providerId="ADAL" clId="{B47AAEEF-2442-44F1-8669-3DAF7A420225}" dt="2024-02-25T06:37:39.209" v="5636" actId="1038"/>
          <ac:spMkLst>
            <pc:docMk/>
            <pc:sldMk cId="2507021404" sldId="267"/>
            <ac:spMk id="8" creationId="{231212B6-704E-BB8C-2C2B-00C549D5D119}"/>
          </ac:spMkLst>
        </pc:spChg>
        <pc:picChg chg="add mod">
          <ac:chgData name="Shaw Melissa" userId="0477deec-552c-41ed-8107-f8ae74a9371c" providerId="ADAL" clId="{B47AAEEF-2442-44F1-8669-3DAF7A420225}" dt="2024-02-29T02:56:51.225" v="11331" actId="1036"/>
          <ac:picMkLst>
            <pc:docMk/>
            <pc:sldMk cId="2507021404" sldId="267"/>
            <ac:picMk id="5" creationId="{751A9E90-182F-C3C3-7925-059B49C380F4}"/>
          </ac:picMkLst>
        </pc:picChg>
      </pc:sldChg>
      <pc:sldChg chg="addSp delSp modSp add mod modNotesTx">
        <pc:chgData name="Shaw Melissa" userId="0477deec-552c-41ed-8107-f8ae74a9371c" providerId="ADAL" clId="{B47AAEEF-2442-44F1-8669-3DAF7A420225}" dt="2024-02-29T22:10:28.430" v="11830" actId="114"/>
        <pc:sldMkLst>
          <pc:docMk/>
          <pc:sldMk cId="1261393218" sldId="268"/>
        </pc:sldMkLst>
        <pc:spChg chg="mod">
          <ac:chgData name="Shaw Melissa" userId="0477deec-552c-41ed-8107-f8ae74a9371c" providerId="ADAL" clId="{B47AAEEF-2442-44F1-8669-3DAF7A420225}" dt="2024-02-26T01:10:46.449" v="7259" actId="20577"/>
          <ac:spMkLst>
            <pc:docMk/>
            <pc:sldMk cId="1261393218" sldId="268"/>
            <ac:spMk id="2" creationId="{FE299494-618D-4A40-A08D-9C4AE7EAED80}"/>
          </ac:spMkLst>
        </pc:spChg>
        <pc:spChg chg="mod">
          <ac:chgData name="Shaw Melissa" userId="0477deec-552c-41ed-8107-f8ae74a9371c" providerId="ADAL" clId="{B47AAEEF-2442-44F1-8669-3DAF7A420225}" dt="2024-02-29T22:09:18.222" v="11802" actId="20577"/>
          <ac:spMkLst>
            <pc:docMk/>
            <pc:sldMk cId="1261393218" sldId="268"/>
            <ac:spMk id="3" creationId="{8FC6640A-AB3A-79A7-556E-B0B8241E06AE}"/>
          </ac:spMkLst>
        </pc:spChg>
        <pc:spChg chg="add del mod">
          <ac:chgData name="Shaw Melissa" userId="0477deec-552c-41ed-8107-f8ae74a9371c" providerId="ADAL" clId="{B47AAEEF-2442-44F1-8669-3DAF7A420225}" dt="2024-02-24T22:59:17.047" v="2249" actId="478"/>
          <ac:spMkLst>
            <pc:docMk/>
            <pc:sldMk cId="1261393218" sldId="268"/>
            <ac:spMk id="5" creationId="{53BD0A4F-B876-4D83-2CAD-4AA0C1221CD9}"/>
          </ac:spMkLst>
        </pc:spChg>
        <pc:spChg chg="del mod">
          <ac:chgData name="Shaw Melissa" userId="0477deec-552c-41ed-8107-f8ae74a9371c" providerId="ADAL" clId="{B47AAEEF-2442-44F1-8669-3DAF7A420225}" dt="2024-02-24T22:59:10.499" v="2247" actId="478"/>
          <ac:spMkLst>
            <pc:docMk/>
            <pc:sldMk cId="1261393218" sldId="268"/>
            <ac:spMk id="14" creationId="{61050BA9-ED53-25A7-585A-2A5F25C3E3E2}"/>
          </ac:spMkLst>
        </pc:spChg>
        <pc:picChg chg="add mod modCrop">
          <ac:chgData name="Shaw Melissa" userId="0477deec-552c-41ed-8107-f8ae74a9371c" providerId="ADAL" clId="{B47AAEEF-2442-44F1-8669-3DAF7A420225}" dt="2024-02-25T05:26:16.684" v="3862" actId="1035"/>
          <ac:picMkLst>
            <pc:docMk/>
            <pc:sldMk cId="1261393218" sldId="268"/>
            <ac:picMk id="7" creationId="{D68D5D79-CF6D-A8EF-C7D4-2B90C0111475}"/>
          </ac:picMkLst>
        </pc:picChg>
        <pc:picChg chg="del">
          <ac:chgData name="Shaw Melissa" userId="0477deec-552c-41ed-8107-f8ae74a9371c" providerId="ADAL" clId="{B47AAEEF-2442-44F1-8669-3DAF7A420225}" dt="2024-02-24T22:59:11.607" v="2248" actId="478"/>
          <ac:picMkLst>
            <pc:docMk/>
            <pc:sldMk cId="1261393218" sldId="268"/>
            <ac:picMk id="8" creationId="{DFA0F168-AD33-59A2-9E80-8AB970E0FD38}"/>
          </ac:picMkLst>
        </pc:picChg>
      </pc:sldChg>
      <pc:sldChg chg="modSp add del mod">
        <pc:chgData name="Shaw Melissa" userId="0477deec-552c-41ed-8107-f8ae74a9371c" providerId="ADAL" clId="{B47AAEEF-2442-44F1-8669-3DAF7A420225}" dt="2024-02-25T04:16:55.188" v="2632" actId="47"/>
        <pc:sldMkLst>
          <pc:docMk/>
          <pc:sldMk cId="468375923" sldId="269"/>
        </pc:sldMkLst>
        <pc:spChg chg="mod">
          <ac:chgData name="Shaw Melissa" userId="0477deec-552c-41ed-8107-f8ae74a9371c" providerId="ADAL" clId="{B47AAEEF-2442-44F1-8669-3DAF7A420225}" dt="2024-02-25T04:16:50.584" v="2631" actId="20577"/>
          <ac:spMkLst>
            <pc:docMk/>
            <pc:sldMk cId="468375923" sldId="269"/>
            <ac:spMk id="2" creationId="{FE299494-618D-4A40-A08D-9C4AE7EAED80}"/>
          </ac:spMkLst>
        </pc:spChg>
      </pc:sldChg>
      <pc:sldChg chg="addSp delSp modSp add mod ord modNotesTx">
        <pc:chgData name="Shaw Melissa" userId="0477deec-552c-41ed-8107-f8ae74a9371c" providerId="ADAL" clId="{B47AAEEF-2442-44F1-8669-3DAF7A420225}" dt="2024-02-29T22:17:48.098" v="12029" actId="20577"/>
        <pc:sldMkLst>
          <pc:docMk/>
          <pc:sldMk cId="1230984149" sldId="269"/>
        </pc:sldMkLst>
        <pc:spChg chg="mod">
          <ac:chgData name="Shaw Melissa" userId="0477deec-552c-41ed-8107-f8ae74a9371c" providerId="ADAL" clId="{B47AAEEF-2442-44F1-8669-3DAF7A420225}" dt="2024-02-25T04:48:52.042" v="2851" actId="20577"/>
          <ac:spMkLst>
            <pc:docMk/>
            <pc:sldMk cId="1230984149" sldId="269"/>
            <ac:spMk id="2" creationId="{FE299494-618D-4A40-A08D-9C4AE7EAED80}"/>
          </ac:spMkLst>
        </pc:spChg>
        <pc:spChg chg="mod">
          <ac:chgData name="Shaw Melissa" userId="0477deec-552c-41ed-8107-f8ae74a9371c" providerId="ADAL" clId="{B47AAEEF-2442-44F1-8669-3DAF7A420225}" dt="2024-02-29T22:15:28.700" v="12002" actId="20577"/>
          <ac:spMkLst>
            <pc:docMk/>
            <pc:sldMk cId="1230984149" sldId="269"/>
            <ac:spMk id="3" creationId="{8FC6640A-AB3A-79A7-556E-B0B8241E06AE}"/>
          </ac:spMkLst>
        </pc:spChg>
        <pc:picChg chg="add del mod ord">
          <ac:chgData name="Shaw Melissa" userId="0477deec-552c-41ed-8107-f8ae74a9371c" providerId="ADAL" clId="{B47AAEEF-2442-44F1-8669-3DAF7A420225}" dt="2024-02-25T05:09:37.962" v="3394" actId="478"/>
          <ac:picMkLst>
            <pc:docMk/>
            <pc:sldMk cId="1230984149" sldId="269"/>
            <ac:picMk id="5" creationId="{B0CBDA44-6BBC-FF3F-C858-020FC310500B}"/>
          </ac:picMkLst>
        </pc:picChg>
        <pc:picChg chg="add del mod">
          <ac:chgData name="Shaw Melissa" userId="0477deec-552c-41ed-8107-f8ae74a9371c" providerId="ADAL" clId="{B47AAEEF-2442-44F1-8669-3DAF7A420225}" dt="2024-02-25T05:07:11.068" v="3304" actId="478"/>
          <ac:picMkLst>
            <pc:docMk/>
            <pc:sldMk cId="1230984149" sldId="269"/>
            <ac:picMk id="7" creationId="{3F3F42B4-7366-F39D-D2A6-0A8E65EBFD87}"/>
          </ac:picMkLst>
        </pc:picChg>
        <pc:picChg chg="add mod modCrop">
          <ac:chgData name="Shaw Melissa" userId="0477deec-552c-41ed-8107-f8ae74a9371c" providerId="ADAL" clId="{B47AAEEF-2442-44F1-8669-3DAF7A420225}" dt="2024-02-25T05:31:07.194" v="4029" actId="14100"/>
          <ac:picMkLst>
            <pc:docMk/>
            <pc:sldMk cId="1230984149" sldId="269"/>
            <ac:picMk id="9" creationId="{2497E318-1002-4FBB-B9EF-795DF79A9407}"/>
          </ac:picMkLst>
        </pc:picChg>
      </pc:sldChg>
      <pc:sldChg chg="addSp delSp modSp add mod">
        <pc:chgData name="Shaw Melissa" userId="0477deec-552c-41ed-8107-f8ae74a9371c" providerId="ADAL" clId="{B47AAEEF-2442-44F1-8669-3DAF7A420225}" dt="2024-02-25T22:33:18.605" v="6077" actId="403"/>
        <pc:sldMkLst>
          <pc:docMk/>
          <pc:sldMk cId="3218729250" sldId="270"/>
        </pc:sldMkLst>
        <pc:spChg chg="del mod">
          <ac:chgData name="Shaw Melissa" userId="0477deec-552c-41ed-8107-f8ae74a9371c" providerId="ADAL" clId="{B47AAEEF-2442-44F1-8669-3DAF7A420225}" dt="2024-02-25T06:11:57.268" v="4854" actId="478"/>
          <ac:spMkLst>
            <pc:docMk/>
            <pc:sldMk cId="3218729250" sldId="270"/>
            <ac:spMk id="2" creationId="{FE299494-618D-4A40-A08D-9C4AE7EAED80}"/>
          </ac:spMkLst>
        </pc:spChg>
        <pc:spChg chg="mod">
          <ac:chgData name="Shaw Melissa" userId="0477deec-552c-41ed-8107-f8ae74a9371c" providerId="ADAL" clId="{B47AAEEF-2442-44F1-8669-3DAF7A420225}" dt="2024-02-25T06:17:13.137" v="4947" actId="1035"/>
          <ac:spMkLst>
            <pc:docMk/>
            <pc:sldMk cId="3218729250" sldId="270"/>
            <ac:spMk id="3" creationId="{57368813-A865-4548-AE19-093DE4E2B2CB}"/>
          </ac:spMkLst>
        </pc:spChg>
        <pc:spChg chg="del mod">
          <ac:chgData name="Shaw Melissa" userId="0477deec-552c-41ed-8107-f8ae74a9371c" providerId="ADAL" clId="{B47AAEEF-2442-44F1-8669-3DAF7A420225}" dt="2024-02-25T06:04:51.672" v="4825" actId="478"/>
          <ac:spMkLst>
            <pc:docMk/>
            <pc:sldMk cId="3218729250" sldId="270"/>
            <ac:spMk id="4" creationId="{F4AE85A4-318F-FF8F-AE9B-A5E2A2D1212F}"/>
          </ac:spMkLst>
        </pc:spChg>
        <pc:spChg chg="add del mod">
          <ac:chgData name="Shaw Melissa" userId="0477deec-552c-41ed-8107-f8ae74a9371c" providerId="ADAL" clId="{B47AAEEF-2442-44F1-8669-3DAF7A420225}" dt="2024-02-25T06:12:00.086" v="4855" actId="478"/>
          <ac:spMkLst>
            <pc:docMk/>
            <pc:sldMk cId="3218729250" sldId="270"/>
            <ac:spMk id="6" creationId="{CEE10385-78A0-A8C0-CFF9-6BE2F1F25630}"/>
          </ac:spMkLst>
        </pc:spChg>
        <pc:spChg chg="mod">
          <ac:chgData name="Shaw Melissa" userId="0477deec-552c-41ed-8107-f8ae74a9371c" providerId="ADAL" clId="{B47AAEEF-2442-44F1-8669-3DAF7A420225}" dt="2024-02-25T22:33:18.605" v="6077" actId="403"/>
          <ac:spMkLst>
            <pc:docMk/>
            <pc:sldMk cId="3218729250" sldId="270"/>
            <ac:spMk id="9" creationId="{66349494-1E31-762F-1B7F-C06CA690C7A0}"/>
          </ac:spMkLst>
        </pc:spChg>
        <pc:spChg chg="add del">
          <ac:chgData name="Shaw Melissa" userId="0477deec-552c-41ed-8107-f8ae74a9371c" providerId="ADAL" clId="{B47AAEEF-2442-44F1-8669-3DAF7A420225}" dt="2024-02-25T06:16:03.977" v="4876" actId="22"/>
          <ac:spMkLst>
            <pc:docMk/>
            <pc:sldMk cId="3218729250" sldId="270"/>
            <ac:spMk id="10" creationId="{FD3CCD2C-FD1B-B673-BE13-02A6E8B36FB3}"/>
          </ac:spMkLst>
        </pc:spChg>
        <pc:spChg chg="add del">
          <ac:chgData name="Shaw Melissa" userId="0477deec-552c-41ed-8107-f8ae74a9371c" providerId="ADAL" clId="{B47AAEEF-2442-44F1-8669-3DAF7A420225}" dt="2024-02-25T06:16:16.175" v="4878" actId="478"/>
          <ac:spMkLst>
            <pc:docMk/>
            <pc:sldMk cId="3218729250" sldId="270"/>
            <ac:spMk id="12" creationId="{E63F6BDF-FD79-41D9-6D08-F798455700B7}"/>
          </ac:spMkLst>
        </pc:spChg>
        <pc:spChg chg="add mod">
          <ac:chgData name="Shaw Melissa" userId="0477deec-552c-41ed-8107-f8ae74a9371c" providerId="ADAL" clId="{B47AAEEF-2442-44F1-8669-3DAF7A420225}" dt="2024-02-25T06:18:35.671" v="5017" actId="1038"/>
          <ac:spMkLst>
            <pc:docMk/>
            <pc:sldMk cId="3218729250" sldId="270"/>
            <ac:spMk id="13" creationId="{E2CC107C-D004-63BC-4A75-AD33C95F5A5A}"/>
          </ac:spMkLst>
        </pc:spChg>
        <pc:picChg chg="mod">
          <ac:chgData name="Shaw Melissa" userId="0477deec-552c-41ed-8107-f8ae74a9371c" providerId="ADAL" clId="{B47AAEEF-2442-44F1-8669-3DAF7A420225}" dt="2024-02-25T06:21:24.734" v="5122" actId="1036"/>
          <ac:picMkLst>
            <pc:docMk/>
            <pc:sldMk cId="3218729250" sldId="270"/>
            <ac:picMk id="8" creationId="{05A49B07-9CE2-9456-20A2-14266B56CFED}"/>
          </ac:picMkLst>
        </pc:picChg>
      </pc:sldChg>
      <pc:sldChg chg="addSp delSp modSp add del mod modNotesTx">
        <pc:chgData name="Shaw Melissa" userId="0477deec-552c-41ed-8107-f8ae74a9371c" providerId="ADAL" clId="{B47AAEEF-2442-44F1-8669-3DAF7A420225}" dt="2024-02-29T04:39:11.923" v="11579" actId="2696"/>
        <pc:sldMkLst>
          <pc:docMk/>
          <pc:sldMk cId="501160283" sldId="271"/>
        </pc:sldMkLst>
        <pc:spChg chg="del">
          <ac:chgData name="Shaw Melissa" userId="0477deec-552c-41ed-8107-f8ae74a9371c" providerId="ADAL" clId="{B47AAEEF-2442-44F1-8669-3DAF7A420225}" dt="2024-02-26T01:07:45.451" v="7181" actId="478"/>
          <ac:spMkLst>
            <pc:docMk/>
            <pc:sldMk cId="501160283" sldId="271"/>
            <ac:spMk id="2" creationId="{FE299494-618D-4A40-A08D-9C4AE7EAED80}"/>
          </ac:spMkLst>
        </pc:spChg>
        <pc:spChg chg="del">
          <ac:chgData name="Shaw Melissa" userId="0477deec-552c-41ed-8107-f8ae74a9371c" providerId="ADAL" clId="{B47AAEEF-2442-44F1-8669-3DAF7A420225}" dt="2024-02-26T00:58:54.364" v="7066" actId="478"/>
          <ac:spMkLst>
            <pc:docMk/>
            <pc:sldMk cId="501160283" sldId="271"/>
            <ac:spMk id="4" creationId="{84553AAB-9C5A-4F20-DA6A-2D8865505CE9}"/>
          </ac:spMkLst>
        </pc:spChg>
        <pc:spChg chg="add del mod">
          <ac:chgData name="Shaw Melissa" userId="0477deec-552c-41ed-8107-f8ae74a9371c" providerId="ADAL" clId="{B47AAEEF-2442-44F1-8669-3DAF7A420225}" dt="2024-02-26T00:58:57.051" v="7067" actId="478"/>
          <ac:spMkLst>
            <pc:docMk/>
            <pc:sldMk cId="501160283" sldId="271"/>
            <ac:spMk id="6" creationId="{D9CE8463-B25A-53F4-2552-9EE48D394C0D}"/>
          </ac:spMkLst>
        </pc:spChg>
        <pc:spChg chg="add del mod">
          <ac:chgData name="Shaw Melissa" userId="0477deec-552c-41ed-8107-f8ae74a9371c" providerId="ADAL" clId="{B47AAEEF-2442-44F1-8669-3DAF7A420225}" dt="2024-02-26T01:07:48.165" v="7182" actId="478"/>
          <ac:spMkLst>
            <pc:docMk/>
            <pc:sldMk cId="501160283" sldId="271"/>
            <ac:spMk id="14" creationId="{8BA08C8F-B31C-2810-2C91-9640A4465CE5}"/>
          </ac:spMkLst>
        </pc:spChg>
        <pc:spChg chg="mod">
          <ac:chgData name="Shaw Melissa" userId="0477deec-552c-41ed-8107-f8ae74a9371c" providerId="ADAL" clId="{B47AAEEF-2442-44F1-8669-3DAF7A420225}" dt="2024-02-29T02:55:12.737" v="11317" actId="403"/>
          <ac:spMkLst>
            <pc:docMk/>
            <pc:sldMk cId="501160283" sldId="271"/>
            <ac:spMk id="16" creationId="{795B3337-95DC-28C5-8AD4-7C981CE897C1}"/>
          </ac:spMkLst>
        </pc:spChg>
        <pc:picChg chg="del">
          <ac:chgData name="Shaw Melissa" userId="0477deec-552c-41ed-8107-f8ae74a9371c" providerId="ADAL" clId="{B47AAEEF-2442-44F1-8669-3DAF7A420225}" dt="2024-02-26T00:58:47.772" v="7065" actId="478"/>
          <ac:picMkLst>
            <pc:docMk/>
            <pc:sldMk cId="501160283" sldId="271"/>
            <ac:picMk id="5" creationId="{AD9A45DC-F5CD-4D25-1642-8C25A6CD1204}"/>
          </ac:picMkLst>
        </pc:picChg>
        <pc:picChg chg="add del mod">
          <ac:chgData name="Shaw Melissa" userId="0477deec-552c-41ed-8107-f8ae74a9371c" providerId="ADAL" clId="{B47AAEEF-2442-44F1-8669-3DAF7A420225}" dt="2024-02-26T01:07:02.862" v="7177" actId="478"/>
          <ac:picMkLst>
            <pc:docMk/>
            <pc:sldMk cId="501160283" sldId="271"/>
            <ac:picMk id="8" creationId="{0DE6D189-0F88-9957-8B54-43ACA4DF9447}"/>
          </ac:picMkLst>
        </pc:picChg>
        <pc:picChg chg="del">
          <ac:chgData name="Shaw Melissa" userId="0477deec-552c-41ed-8107-f8ae74a9371c" providerId="ADAL" clId="{B47AAEEF-2442-44F1-8669-3DAF7A420225}" dt="2024-02-26T00:58:45.882" v="7063" actId="478"/>
          <ac:picMkLst>
            <pc:docMk/>
            <pc:sldMk cId="501160283" sldId="271"/>
            <ac:picMk id="9" creationId="{84B3DAA9-1F31-700F-A7A6-802A6675E6DC}"/>
          </ac:picMkLst>
        </pc:picChg>
        <pc:picChg chg="add mod">
          <ac:chgData name="Shaw Melissa" userId="0477deec-552c-41ed-8107-f8ae74a9371c" providerId="ADAL" clId="{B47AAEEF-2442-44F1-8669-3DAF7A420225}" dt="2024-02-26T01:08:03.346" v="7185" actId="1076"/>
          <ac:picMkLst>
            <pc:docMk/>
            <pc:sldMk cId="501160283" sldId="271"/>
            <ac:picMk id="10" creationId="{4116885C-A3C7-5CDF-95B8-090AF869B6B6}"/>
          </ac:picMkLst>
        </pc:picChg>
        <pc:picChg chg="del">
          <ac:chgData name="Shaw Melissa" userId="0477deec-552c-41ed-8107-f8ae74a9371c" providerId="ADAL" clId="{B47AAEEF-2442-44F1-8669-3DAF7A420225}" dt="2024-02-26T00:58:46.735" v="7064" actId="478"/>
          <ac:picMkLst>
            <pc:docMk/>
            <pc:sldMk cId="501160283" sldId="271"/>
            <ac:picMk id="11" creationId="{15D5CFD6-68BE-3EAE-69DE-15380964C3A6}"/>
          </ac:picMkLst>
        </pc:picChg>
        <pc:picChg chg="del">
          <ac:chgData name="Shaw Melissa" userId="0477deec-552c-41ed-8107-f8ae74a9371c" providerId="ADAL" clId="{B47AAEEF-2442-44F1-8669-3DAF7A420225}" dt="2024-02-26T00:58:44.124" v="7061" actId="478"/>
          <ac:picMkLst>
            <pc:docMk/>
            <pc:sldMk cId="501160283" sldId="271"/>
            <ac:picMk id="13" creationId="{F1FD7C36-C6AA-49E4-FB7E-A0F278690F43}"/>
          </ac:picMkLst>
        </pc:picChg>
        <pc:picChg chg="del">
          <ac:chgData name="Shaw Melissa" userId="0477deec-552c-41ed-8107-f8ae74a9371c" providerId="ADAL" clId="{B47AAEEF-2442-44F1-8669-3DAF7A420225}" dt="2024-02-26T00:58:45.098" v="7062" actId="478"/>
          <ac:picMkLst>
            <pc:docMk/>
            <pc:sldMk cId="501160283" sldId="271"/>
            <ac:picMk id="15" creationId="{AF6EFD0A-1CE2-5741-3DDC-54F6DB0907EB}"/>
          </ac:picMkLst>
        </pc:picChg>
      </pc:sldChg>
      <pc:sldChg chg="addSp delSp modSp add del mod modNotesTx">
        <pc:chgData name="Shaw Melissa" userId="0477deec-552c-41ed-8107-f8ae74a9371c" providerId="ADAL" clId="{B47AAEEF-2442-44F1-8669-3DAF7A420225}" dt="2024-02-29T01:26:21.762" v="10400" actId="2696"/>
        <pc:sldMkLst>
          <pc:docMk/>
          <pc:sldMk cId="2147560270" sldId="272"/>
        </pc:sldMkLst>
        <pc:spChg chg="mod">
          <ac:chgData name="Shaw Melissa" userId="0477deec-552c-41ed-8107-f8ae74a9371c" providerId="ADAL" clId="{B47AAEEF-2442-44F1-8669-3DAF7A420225}" dt="2024-02-26T02:37:52.047" v="8824" actId="20577"/>
          <ac:spMkLst>
            <pc:docMk/>
            <pc:sldMk cId="2147560270" sldId="272"/>
            <ac:spMk id="2" creationId="{FE299494-618D-4A40-A08D-9C4AE7EAED80}"/>
          </ac:spMkLst>
        </pc:spChg>
        <pc:spChg chg="add del mod">
          <ac:chgData name="Shaw Melissa" userId="0477deec-552c-41ed-8107-f8ae74a9371c" providerId="ADAL" clId="{B47AAEEF-2442-44F1-8669-3DAF7A420225}" dt="2024-02-26T02:38:23.493" v="8837" actId="478"/>
          <ac:spMkLst>
            <pc:docMk/>
            <pc:sldMk cId="2147560270" sldId="272"/>
            <ac:spMk id="4" creationId="{6AD8DEA4-71E8-64B6-5E45-961A8441966E}"/>
          </ac:spMkLst>
        </pc:spChg>
        <pc:spChg chg="add del">
          <ac:chgData name="Shaw Melissa" userId="0477deec-552c-41ed-8107-f8ae74a9371c" providerId="ADAL" clId="{B47AAEEF-2442-44F1-8669-3DAF7A420225}" dt="2024-02-29T01:22:23.165" v="10228" actId="22"/>
          <ac:spMkLst>
            <pc:docMk/>
            <pc:sldMk cId="2147560270" sldId="272"/>
            <ac:spMk id="9" creationId="{4C51D727-ADEF-F59F-BC9A-393897B91363}"/>
          </ac:spMkLst>
        </pc:spChg>
        <pc:spChg chg="mod">
          <ac:chgData name="Shaw Melissa" userId="0477deec-552c-41ed-8107-f8ae74a9371c" providerId="ADAL" clId="{B47AAEEF-2442-44F1-8669-3DAF7A420225}" dt="2024-02-26T02:40:46.084" v="8862" actId="20577"/>
          <ac:spMkLst>
            <pc:docMk/>
            <pc:sldMk cId="2147560270" sldId="272"/>
            <ac:spMk id="14" creationId="{61050BA9-ED53-25A7-585A-2A5F25C3E3E2}"/>
          </ac:spMkLst>
        </pc:spChg>
        <pc:picChg chg="add del mod">
          <ac:chgData name="Shaw Melissa" userId="0477deec-552c-41ed-8107-f8ae74a9371c" providerId="ADAL" clId="{B47AAEEF-2442-44F1-8669-3DAF7A420225}" dt="2024-02-29T01:23:16.972" v="10276" actId="21"/>
          <ac:picMkLst>
            <pc:docMk/>
            <pc:sldMk cId="2147560270" sldId="272"/>
            <ac:picMk id="6" creationId="{314208DA-DC12-D03D-C8F9-EB696A880ED5}"/>
          </ac:picMkLst>
        </pc:picChg>
        <pc:picChg chg="del">
          <ac:chgData name="Shaw Melissa" userId="0477deec-552c-41ed-8107-f8ae74a9371c" providerId="ADAL" clId="{B47AAEEF-2442-44F1-8669-3DAF7A420225}" dt="2024-02-26T02:38:19.958" v="8836" actId="478"/>
          <ac:picMkLst>
            <pc:docMk/>
            <pc:sldMk cId="2147560270" sldId="272"/>
            <ac:picMk id="8" creationId="{DFA0F168-AD33-59A2-9E80-8AB970E0FD38}"/>
          </ac:picMkLst>
        </pc:picChg>
      </pc:sldChg>
      <pc:sldChg chg="addSp delSp modSp add mod">
        <pc:chgData name="Shaw Melissa" userId="0477deec-552c-41ed-8107-f8ae74a9371c" providerId="ADAL" clId="{B47AAEEF-2442-44F1-8669-3DAF7A420225}" dt="2024-02-29T22:19:31.143" v="12070" actId="20577"/>
        <pc:sldMkLst>
          <pc:docMk/>
          <pc:sldMk cId="1542937879" sldId="273"/>
        </pc:sldMkLst>
        <pc:spChg chg="mod">
          <ac:chgData name="Shaw Melissa" userId="0477deec-552c-41ed-8107-f8ae74a9371c" providerId="ADAL" clId="{B47AAEEF-2442-44F1-8669-3DAF7A420225}" dt="2024-02-27T05:52:34.126" v="9326" actId="20577"/>
          <ac:spMkLst>
            <pc:docMk/>
            <pc:sldMk cId="1542937879" sldId="273"/>
            <ac:spMk id="2" creationId="{FE299494-618D-4A40-A08D-9C4AE7EAED80}"/>
          </ac:spMkLst>
        </pc:spChg>
        <pc:spChg chg="del">
          <ac:chgData name="Shaw Melissa" userId="0477deec-552c-41ed-8107-f8ae74a9371c" providerId="ADAL" clId="{B47AAEEF-2442-44F1-8669-3DAF7A420225}" dt="2024-02-27T05:38:48.628" v="8985" actId="478"/>
          <ac:spMkLst>
            <pc:docMk/>
            <pc:sldMk cId="1542937879" sldId="273"/>
            <ac:spMk id="3" creationId="{8FC6640A-AB3A-79A7-556E-B0B8241E06AE}"/>
          </ac:spMkLst>
        </pc:spChg>
        <pc:spChg chg="add mod">
          <ac:chgData name="Shaw Melissa" userId="0477deec-552c-41ed-8107-f8ae74a9371c" providerId="ADAL" clId="{B47AAEEF-2442-44F1-8669-3DAF7A420225}" dt="2024-02-29T22:19:31.143" v="12070" actId="20577"/>
          <ac:spMkLst>
            <pc:docMk/>
            <pc:sldMk cId="1542937879" sldId="273"/>
            <ac:spMk id="4" creationId="{882DFF50-B596-FFEC-5D15-85E2696A60A1}"/>
          </ac:spMkLst>
        </pc:spChg>
        <pc:picChg chg="del">
          <ac:chgData name="Shaw Melissa" userId="0477deec-552c-41ed-8107-f8ae74a9371c" providerId="ADAL" clId="{B47AAEEF-2442-44F1-8669-3DAF7A420225}" dt="2024-02-27T05:38:07.504" v="8984" actId="478"/>
          <ac:picMkLst>
            <pc:docMk/>
            <pc:sldMk cId="1542937879" sldId="273"/>
            <ac:picMk id="9" creationId="{2497E318-1002-4FBB-B9EF-795DF79A9407}"/>
          </ac:picMkLst>
        </pc:picChg>
      </pc:sldChg>
      <pc:sldChg chg="addSp delSp modSp add mod modNotesTx">
        <pc:chgData name="Shaw Melissa" userId="0477deec-552c-41ed-8107-f8ae74a9371c" providerId="ADAL" clId="{B47AAEEF-2442-44F1-8669-3DAF7A420225}" dt="2024-02-29T22:34:44.404" v="12184" actId="20577"/>
        <pc:sldMkLst>
          <pc:docMk/>
          <pc:sldMk cId="1399018081" sldId="274"/>
        </pc:sldMkLst>
        <pc:spChg chg="mod">
          <ac:chgData name="Shaw Melissa" userId="0477deec-552c-41ed-8107-f8ae74a9371c" providerId="ADAL" clId="{B47AAEEF-2442-44F1-8669-3DAF7A420225}" dt="2024-02-29T01:23:07.144" v="10275" actId="20577"/>
          <ac:spMkLst>
            <pc:docMk/>
            <pc:sldMk cId="1399018081" sldId="274"/>
            <ac:spMk id="2" creationId="{FE299494-618D-4A40-A08D-9C4AE7EAED80}"/>
          </ac:spMkLst>
        </pc:spChg>
        <pc:spChg chg="add del mod">
          <ac:chgData name="Shaw Melissa" userId="0477deec-552c-41ed-8107-f8ae74a9371c" providerId="ADAL" clId="{B47AAEEF-2442-44F1-8669-3DAF7A420225}" dt="2024-02-29T01:22:54.598" v="10233" actId="478"/>
          <ac:spMkLst>
            <pc:docMk/>
            <pc:sldMk cId="1399018081" sldId="274"/>
            <ac:spMk id="5" creationId="{A7CABCC0-3F5D-E485-DD02-DEF8E8D7E389}"/>
          </ac:spMkLst>
        </pc:spChg>
        <pc:spChg chg="add mod">
          <ac:chgData name="Shaw Melissa" userId="0477deec-552c-41ed-8107-f8ae74a9371c" providerId="ADAL" clId="{B47AAEEF-2442-44F1-8669-3DAF7A420225}" dt="2024-02-29T01:40:10.435" v="10930" actId="1076"/>
          <ac:spMkLst>
            <pc:docMk/>
            <pc:sldMk cId="1399018081" sldId="274"/>
            <ac:spMk id="6" creationId="{7C1C707C-5D68-732B-DE61-631924D91352}"/>
          </ac:spMkLst>
        </pc:spChg>
        <pc:spChg chg="del">
          <ac:chgData name="Shaw Melissa" userId="0477deec-552c-41ed-8107-f8ae74a9371c" providerId="ADAL" clId="{B47AAEEF-2442-44F1-8669-3DAF7A420225}" dt="2024-02-29T01:22:36.633" v="10230" actId="478"/>
          <ac:spMkLst>
            <pc:docMk/>
            <pc:sldMk cId="1399018081" sldId="274"/>
            <ac:spMk id="14" creationId="{61050BA9-ED53-25A7-585A-2A5F25C3E3E2}"/>
          </ac:spMkLst>
        </pc:spChg>
        <pc:graphicFrameChg chg="mod modGraphic">
          <ac:chgData name="Shaw Melissa" userId="0477deec-552c-41ed-8107-f8ae74a9371c" providerId="ADAL" clId="{B47AAEEF-2442-44F1-8669-3DAF7A420225}" dt="2024-02-29T02:46:52.720" v="11129" actId="14100"/>
          <ac:graphicFrameMkLst>
            <pc:docMk/>
            <pc:sldMk cId="1399018081" sldId="274"/>
            <ac:graphicFrameMk id="3" creationId="{322670B0-4893-ADA1-9C36-B79EAA994FDC}"/>
          </ac:graphicFrameMkLst>
        </pc:graphicFrameChg>
        <pc:picChg chg="add mod">
          <ac:chgData name="Shaw Melissa" userId="0477deec-552c-41ed-8107-f8ae74a9371c" providerId="ADAL" clId="{B47AAEEF-2442-44F1-8669-3DAF7A420225}" dt="2024-02-29T01:31:44.902" v="10598" actId="1076"/>
          <ac:picMkLst>
            <pc:docMk/>
            <pc:sldMk cId="1399018081" sldId="274"/>
            <ac:picMk id="7" creationId="{86C54D6D-F888-3C17-CF05-09B1FDC4B6E1}"/>
          </ac:picMkLst>
        </pc:picChg>
        <pc:picChg chg="del">
          <ac:chgData name="Shaw Melissa" userId="0477deec-552c-41ed-8107-f8ae74a9371c" providerId="ADAL" clId="{B47AAEEF-2442-44F1-8669-3DAF7A420225}" dt="2024-02-29T01:22:41.754" v="10231" actId="478"/>
          <ac:picMkLst>
            <pc:docMk/>
            <pc:sldMk cId="1399018081" sldId="274"/>
            <ac:picMk id="8" creationId="{DFA0F168-AD33-59A2-9E80-8AB970E0FD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014A5-BEA9-064B-8437-737288D3FD0F}"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A4BAD-54A8-0147-A1BA-9273AEF5E408}" type="slidenum">
              <a:rPr lang="en-US" smtClean="0"/>
              <a:t>‹#›</a:t>
            </a:fld>
            <a:endParaRPr lang="en-US"/>
          </a:p>
        </p:txBody>
      </p:sp>
    </p:spTree>
    <p:extLst>
      <p:ext uri="{BB962C8B-B14F-4D97-AF65-F5344CB8AC3E}">
        <p14:creationId xmlns:p14="http://schemas.microsoft.com/office/powerpoint/2010/main" val="1782506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4300" lvl="0" indent="-342900">
              <a:spcBef>
                <a:spcPts val="20"/>
              </a:spcBef>
              <a:spcAft>
                <a:spcPts val="0"/>
              </a:spcAft>
              <a:buFont typeface="Symbol" panose="05050102010706020507" pitchFamily="18" charset="2"/>
              <a:buChar char=""/>
              <a:tabLst>
                <a:tab pos="400050" algn="l"/>
              </a:tabLst>
            </a:pPr>
            <a:r>
              <a:rPr lang="en-US" sz="1800" dirty="0">
                <a:effectLst/>
                <a:latin typeface="Calibri" panose="020F0502020204030204" pitchFamily="34" charset="0"/>
                <a:ea typeface="Times New Roman" panose="02020603050405020304" pitchFamily="18" charset="0"/>
              </a:rPr>
              <a:t>Give students time to silently look at the image. Then ask, “What’s going on in this picture?” As students answer, gesture to the parts of the image that the student is referring to. Teacher can paraphrase what the student noticed. Then, follow up with, “What do you see that makes you say…?”</a:t>
            </a:r>
            <a:endParaRPr lang="en-US" sz="1800" dirty="0">
              <a:effectLst/>
              <a:latin typeface="Times New Roman" panose="02020603050405020304" pitchFamily="18" charset="0"/>
              <a:ea typeface="Times New Roman" panose="02020603050405020304" pitchFamily="18" charset="0"/>
            </a:endParaRPr>
          </a:p>
          <a:p>
            <a:pPr marL="342900" marR="114300" lvl="0" indent="-342900">
              <a:spcBef>
                <a:spcPts val="20"/>
              </a:spcBef>
              <a:spcAft>
                <a:spcPts val="0"/>
              </a:spcAft>
              <a:buFont typeface="Symbol" panose="05050102010706020507" pitchFamily="18" charset="2"/>
              <a:buChar char=""/>
              <a:tabLst>
                <a:tab pos="400050" algn="l"/>
              </a:tabLst>
            </a:pPr>
            <a:r>
              <a:rPr lang="en-US" sz="1800" dirty="0">
                <a:effectLst/>
                <a:latin typeface="Calibri" panose="020F0502020204030204" pitchFamily="34" charset="0"/>
                <a:ea typeface="Times New Roman" panose="02020603050405020304" pitchFamily="18" charset="0"/>
              </a:rPr>
              <a:t>Ask students, “What more can we find?”</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EAA4BAD-54A8-0147-A1BA-9273AEF5E408}" type="slidenum">
              <a:rPr lang="en-US" smtClean="0"/>
              <a:t>1</a:t>
            </a:fld>
            <a:endParaRPr lang="en-US"/>
          </a:p>
        </p:txBody>
      </p:sp>
    </p:spTree>
    <p:extLst>
      <p:ext uri="{BB962C8B-B14F-4D97-AF65-F5344CB8AC3E}">
        <p14:creationId xmlns:p14="http://schemas.microsoft.com/office/powerpoint/2010/main" val="330586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CEAA4BAD-54A8-0147-A1BA-9273AEF5E408}" type="slidenum">
              <a:rPr lang="en-US" smtClean="0"/>
              <a:t>10</a:t>
            </a:fld>
            <a:endParaRPr lang="en-US"/>
          </a:p>
        </p:txBody>
      </p:sp>
    </p:spTree>
    <p:extLst>
      <p:ext uri="{BB962C8B-B14F-4D97-AF65-F5344CB8AC3E}">
        <p14:creationId xmlns:p14="http://schemas.microsoft.com/office/powerpoint/2010/main" val="191009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Teacher’s note: Demonstrate making a quick thumbnail sketch of </a:t>
            </a:r>
            <a:r>
              <a:rPr lang="en-US" sz="1800" i="1" dirty="0">
                <a:effectLst/>
                <a:latin typeface="Calibri" panose="020F0502020204030204" pitchFamily="34" charset="0"/>
                <a:ea typeface="Times New Roman" panose="02020603050405020304" pitchFamily="18" charset="0"/>
              </a:rPr>
              <a:t>‘</a:t>
            </a:r>
            <a:r>
              <a:rPr lang="en-US" sz="1800" i="1" dirty="0" err="1">
                <a:effectLst/>
                <a:latin typeface="Calibri" panose="020F0502020204030204" pitchFamily="34" charset="0"/>
                <a:ea typeface="Times New Roman" panose="02020603050405020304" pitchFamily="18" charset="0"/>
              </a:rPr>
              <a:t>Hand’le</a:t>
            </a:r>
            <a:r>
              <a:rPr lang="en-US" sz="1800" i="1" dirty="0">
                <a:effectLst/>
                <a:latin typeface="Calibri" panose="020F0502020204030204" pitchFamily="34" charset="0"/>
                <a:ea typeface="Times New Roman" panose="02020603050405020304" pitchFamily="18" charset="0"/>
              </a:rPr>
              <a:t> with Care </a:t>
            </a:r>
            <a:r>
              <a:rPr lang="en-US" sz="1800" dirty="0">
                <a:effectLst/>
                <a:latin typeface="Calibri" panose="020F0502020204030204" pitchFamily="34" charset="0"/>
                <a:ea typeface="Times New Roman" panose="02020603050405020304" pitchFamily="18" charset="0"/>
              </a:rPr>
              <a:t>for students.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EAA4BAD-54A8-0147-A1BA-9273AEF5E408}" type="slidenum">
              <a:rPr lang="en-US" smtClean="0"/>
              <a:t>11</a:t>
            </a:fld>
            <a:endParaRPr lang="en-US"/>
          </a:p>
        </p:txBody>
      </p:sp>
    </p:spTree>
    <p:extLst>
      <p:ext uri="{BB962C8B-B14F-4D97-AF65-F5344CB8AC3E}">
        <p14:creationId xmlns:p14="http://schemas.microsoft.com/office/powerpoint/2010/main" val="1470420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AA4BAD-54A8-0147-A1BA-9273AEF5E408}" type="slidenum">
              <a:rPr lang="en-US" smtClean="0"/>
              <a:t>12</a:t>
            </a:fld>
            <a:endParaRPr lang="en-US"/>
          </a:p>
        </p:txBody>
      </p:sp>
    </p:spTree>
    <p:extLst>
      <p:ext uri="{BB962C8B-B14F-4D97-AF65-F5344CB8AC3E}">
        <p14:creationId xmlns:p14="http://schemas.microsoft.com/office/powerpoint/2010/main" val="404799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750"/>
              </a:spcAft>
              <a:buFont typeface="Symbol" panose="05050102010706020507" pitchFamily="18" charset="2"/>
              <a:buChar char=""/>
            </a:pPr>
            <a:r>
              <a:rPr lang="en-US" sz="1800" dirty="0">
                <a:solidFill>
                  <a:srgbClr val="333333"/>
                </a:solidFill>
                <a:effectLst/>
                <a:latin typeface="Calibri" panose="020F0502020204030204" pitchFamily="34" charset="0"/>
                <a:ea typeface="Times New Roman" panose="02020603050405020304" pitchFamily="18" charset="0"/>
              </a:rPr>
              <a:t>Use a Gallery Walk format for students to get feedback on their two sketches and decide which sketch to use for their final artwork. Number each student 1 through 5. Tell each student to bring both of their sketches with them to meet the other students with the same number for a Gallery Walk. Give each group a stack of notecards.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750"/>
              </a:spcAft>
              <a:buFont typeface="Symbol" panose="05050102010706020507" pitchFamily="18" charset="2"/>
              <a:buChar char=""/>
            </a:pPr>
            <a:r>
              <a:rPr lang="en-US" sz="1800" dirty="0">
                <a:solidFill>
                  <a:srgbClr val="333333"/>
                </a:solidFill>
                <a:effectLst/>
                <a:latin typeface="Calibri" panose="020F0502020204030204" pitchFamily="34" charset="0"/>
                <a:ea typeface="Times New Roman" panose="02020603050405020304" pitchFamily="18" charset="0"/>
              </a:rPr>
              <a:t>Ask students to look at all the sketches in their group and write feedback on a notecard for every artist. Students should divide their notecards into three columns: I Like, I Wonder and Next Steps. Each student will be required to write one thing they like about the sketches displayed, one thing they wonder about them, and one thing the artist could do next or improve. This process could also be done orally.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750"/>
              </a:spcAft>
              <a:buFont typeface="Symbol" panose="05050102010706020507" pitchFamily="18" charset="2"/>
              <a:buChar char=""/>
            </a:pPr>
            <a:r>
              <a:rPr lang="en-US" sz="1800" dirty="0">
                <a:solidFill>
                  <a:srgbClr val="333333"/>
                </a:solidFill>
                <a:effectLst/>
                <a:latin typeface="Calibri" panose="020F0502020204030204" pitchFamily="34" charset="0"/>
                <a:ea typeface="Times New Roman" panose="02020603050405020304" pitchFamily="18" charset="0"/>
              </a:rPr>
              <a:t>Students may then use their classmates’ feedback to improve their sketches and ultimately decide which sketch to turn into their final artwork.</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AA4BAD-54A8-0147-A1BA-9273AEF5E408}" type="slidenum">
              <a:rPr lang="en-US" smtClean="0"/>
              <a:t>13</a:t>
            </a:fld>
            <a:endParaRPr lang="en-US"/>
          </a:p>
        </p:txBody>
      </p:sp>
    </p:spTree>
    <p:extLst>
      <p:ext uri="{BB962C8B-B14F-4D97-AF65-F5344CB8AC3E}">
        <p14:creationId xmlns:p14="http://schemas.microsoft.com/office/powerpoint/2010/main" val="2330562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AA4BAD-54A8-0147-A1BA-9273AEF5E408}" type="slidenum">
              <a:rPr lang="en-US" smtClean="0"/>
              <a:t>14</a:t>
            </a:fld>
            <a:endParaRPr lang="en-US"/>
          </a:p>
        </p:txBody>
      </p:sp>
    </p:spTree>
    <p:extLst>
      <p:ext uri="{BB962C8B-B14F-4D97-AF65-F5344CB8AC3E}">
        <p14:creationId xmlns:p14="http://schemas.microsoft.com/office/powerpoint/2010/main" val="269215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AA4BAD-54A8-0147-A1BA-9273AEF5E408}" type="slidenum">
              <a:rPr lang="en-US" smtClean="0"/>
              <a:t>2</a:t>
            </a:fld>
            <a:endParaRPr lang="en-US"/>
          </a:p>
        </p:txBody>
      </p:sp>
    </p:spTree>
    <p:extLst>
      <p:ext uri="{BB962C8B-B14F-4D97-AF65-F5344CB8AC3E}">
        <p14:creationId xmlns:p14="http://schemas.microsoft.com/office/powerpoint/2010/main" val="270835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Teacher’s note: If you feel comfortable, this is a good time to give an example from your own life of a time when you felt excluded. Ask your students how they would have felt if they were in your same situation and what someone could have done to make you feel more included.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AA4BAD-54A8-0147-A1BA-9273AEF5E408}" type="slidenum">
              <a:rPr lang="en-US" smtClean="0"/>
              <a:t>3</a:t>
            </a:fld>
            <a:endParaRPr lang="en-US"/>
          </a:p>
        </p:txBody>
      </p:sp>
    </p:spTree>
    <p:extLst>
      <p:ext uri="{BB962C8B-B14F-4D97-AF65-F5344CB8AC3E}">
        <p14:creationId xmlns:p14="http://schemas.microsoft.com/office/powerpoint/2010/main" val="197051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AA4BAD-54A8-0147-A1BA-9273AEF5E408}" type="slidenum">
              <a:rPr lang="en-US" smtClean="0"/>
              <a:t>4</a:t>
            </a:fld>
            <a:endParaRPr lang="en-US"/>
          </a:p>
        </p:txBody>
      </p:sp>
    </p:spTree>
    <p:extLst>
      <p:ext uri="{BB962C8B-B14F-4D97-AF65-F5344CB8AC3E}">
        <p14:creationId xmlns:p14="http://schemas.microsoft.com/office/powerpoint/2010/main" val="16333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 click the image of the book to play the story. </a:t>
            </a:r>
          </a:p>
        </p:txBody>
      </p:sp>
      <p:sp>
        <p:nvSpPr>
          <p:cNvPr id="4" name="Slide Number Placeholder 3"/>
          <p:cNvSpPr>
            <a:spLocks noGrp="1"/>
          </p:cNvSpPr>
          <p:nvPr>
            <p:ph type="sldNum" sz="quarter" idx="5"/>
          </p:nvPr>
        </p:nvSpPr>
        <p:spPr/>
        <p:txBody>
          <a:bodyPr/>
          <a:lstStyle/>
          <a:p>
            <a:fld id="{CEAA4BAD-54A8-0147-A1BA-9273AEF5E408}" type="slidenum">
              <a:rPr lang="en-US" smtClean="0"/>
              <a:t>5</a:t>
            </a:fld>
            <a:endParaRPr lang="en-US"/>
          </a:p>
        </p:txBody>
      </p:sp>
    </p:spTree>
    <p:extLst>
      <p:ext uri="{BB962C8B-B14F-4D97-AF65-F5344CB8AC3E}">
        <p14:creationId xmlns:p14="http://schemas.microsoft.com/office/powerpoint/2010/main" val="194222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think time before asking them to share.</a:t>
            </a:r>
          </a:p>
        </p:txBody>
      </p:sp>
      <p:sp>
        <p:nvSpPr>
          <p:cNvPr id="4" name="Slide Number Placeholder 3"/>
          <p:cNvSpPr>
            <a:spLocks noGrp="1"/>
          </p:cNvSpPr>
          <p:nvPr>
            <p:ph type="sldNum" sz="quarter" idx="5"/>
          </p:nvPr>
        </p:nvSpPr>
        <p:spPr/>
        <p:txBody>
          <a:bodyPr/>
          <a:lstStyle/>
          <a:p>
            <a:fld id="{CEAA4BAD-54A8-0147-A1BA-9273AEF5E408}" type="slidenum">
              <a:rPr lang="en-US" smtClean="0"/>
              <a:t>6</a:t>
            </a:fld>
            <a:endParaRPr lang="en-US"/>
          </a:p>
        </p:txBody>
      </p:sp>
    </p:spTree>
    <p:extLst>
      <p:ext uri="{BB962C8B-B14F-4D97-AF65-F5344CB8AC3E}">
        <p14:creationId xmlns:p14="http://schemas.microsoft.com/office/powerpoint/2010/main" val="1184243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4300" lvl="0" indent="-342900">
              <a:spcBef>
                <a:spcPts val="20"/>
              </a:spcBef>
              <a:spcAft>
                <a:spcPts val="0"/>
              </a:spcAft>
              <a:buFont typeface="Symbol" panose="05050102010706020507" pitchFamily="18" charset="2"/>
              <a:buChar char=""/>
              <a:tabLst>
                <a:tab pos="400050" algn="l"/>
              </a:tabLst>
            </a:pPr>
            <a:r>
              <a:rPr lang="en-US" sz="1800" dirty="0">
                <a:effectLst/>
                <a:latin typeface="Calibri" panose="020F0502020204030204" pitchFamily="34" charset="0"/>
                <a:ea typeface="Times New Roman" panose="02020603050405020304" pitchFamily="18" charset="0"/>
              </a:rPr>
              <a:t>Divide the class into small groups. Explain that each group is going to brainstorm a list of different situations in which someone might feel left out because they are different. Tell students that they will use this list later to inspire ideas for their artwork.</a:t>
            </a:r>
            <a:endParaRPr lang="en-US" sz="1800" dirty="0">
              <a:effectLst/>
              <a:latin typeface="Times New Roman" panose="02020603050405020304" pitchFamily="18" charset="0"/>
              <a:ea typeface="Times New Roman" panose="02020603050405020304" pitchFamily="18" charset="0"/>
            </a:endParaRPr>
          </a:p>
          <a:p>
            <a:pPr marL="342900" marR="114300" lvl="0" indent="-342900">
              <a:spcBef>
                <a:spcPts val="20"/>
              </a:spcBef>
              <a:spcAft>
                <a:spcPts val="0"/>
              </a:spcAft>
              <a:buFont typeface="Symbol" panose="05050102010706020507" pitchFamily="18" charset="2"/>
              <a:buChar char=""/>
              <a:tabLst>
                <a:tab pos="400050" algn="l"/>
              </a:tabLst>
            </a:pPr>
            <a:r>
              <a:rPr lang="en-US" sz="1800" dirty="0">
                <a:effectLst/>
                <a:latin typeface="Calibri" panose="020F0502020204030204" pitchFamily="34" charset="0"/>
                <a:ea typeface="Times New Roman" panose="02020603050405020304" pitchFamily="18" charset="0"/>
              </a:rPr>
              <a:t>Ask each group to choose a person to record the group’s ideas. Have the groups fold their poster paper in half vertically, so it has two columns. Tell the students that in </a:t>
            </a:r>
            <a:r>
              <a:rPr lang="en-US" sz="1800" b="1" dirty="0">
                <a:effectLst/>
                <a:latin typeface="Calibri" panose="020F0502020204030204" pitchFamily="34" charset="0"/>
                <a:ea typeface="Times New Roman" panose="02020603050405020304" pitchFamily="18" charset="0"/>
              </a:rPr>
              <a:t>column 1</a:t>
            </a:r>
            <a:r>
              <a:rPr lang="en-US" sz="1800" dirty="0">
                <a:effectLst/>
                <a:latin typeface="Calibri" panose="020F0502020204030204" pitchFamily="34" charset="0"/>
                <a:ea typeface="Times New Roman" panose="02020603050405020304" pitchFamily="18" charset="0"/>
              </a:rPr>
              <a:t> they will think of situations in which a person might feel left out because they are different.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p:txBody>
      </p:sp>
      <p:sp>
        <p:nvSpPr>
          <p:cNvPr id="4" name="Slide Number Placeholder 3"/>
          <p:cNvSpPr>
            <a:spLocks noGrp="1"/>
          </p:cNvSpPr>
          <p:nvPr>
            <p:ph type="sldNum" sz="quarter" idx="5"/>
          </p:nvPr>
        </p:nvSpPr>
        <p:spPr/>
        <p:txBody>
          <a:bodyPr/>
          <a:lstStyle/>
          <a:p>
            <a:fld id="{CEAA4BAD-54A8-0147-A1BA-9273AEF5E408}" type="slidenum">
              <a:rPr lang="en-US" smtClean="0"/>
              <a:t>7</a:t>
            </a:fld>
            <a:endParaRPr lang="en-US"/>
          </a:p>
        </p:txBody>
      </p:sp>
    </p:spTree>
    <p:extLst>
      <p:ext uri="{BB962C8B-B14F-4D97-AF65-F5344CB8AC3E}">
        <p14:creationId xmlns:p14="http://schemas.microsoft.com/office/powerpoint/2010/main" val="121192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14300" lvl="0" indent="-342900">
              <a:spcBef>
                <a:spcPts val="20"/>
              </a:spcBef>
              <a:spcAft>
                <a:spcPts val="0"/>
              </a:spcAft>
              <a:buFont typeface="Symbol" panose="05050102010706020507" pitchFamily="18" charset="2"/>
              <a:buChar char=""/>
              <a:tabLst>
                <a:tab pos="400050" algn="l"/>
              </a:tabLst>
            </a:pPr>
            <a:r>
              <a:rPr lang="en-US" sz="1800" dirty="0">
                <a:effectLst/>
                <a:latin typeface="Calibri" panose="020F0502020204030204" pitchFamily="34" charset="0"/>
                <a:ea typeface="Times New Roman" panose="02020603050405020304" pitchFamily="18" charset="0"/>
              </a:rPr>
              <a:t>The teacher can get group discussions going by giving an example for the class: </a:t>
            </a:r>
            <a:r>
              <a:rPr lang="en-US" sz="1800" i="1" dirty="0">
                <a:effectLst/>
                <a:latin typeface="Calibri" panose="020F0502020204030204" pitchFamily="34" charset="0"/>
                <a:ea typeface="Times New Roman" panose="02020603050405020304" pitchFamily="18" charset="0"/>
              </a:rPr>
              <a:t>A new student in your class doesn’t speak English. We all can help by using hand gestures or pictures when we are speaking and by learning to say hello in the other student’s language.</a:t>
            </a:r>
            <a:endParaRPr lang="en-US" sz="1800" dirty="0">
              <a:effectLst/>
              <a:latin typeface="Times New Roman" panose="02020603050405020304" pitchFamily="18" charset="0"/>
              <a:ea typeface="Times New Roman" panose="02020603050405020304" pitchFamily="18" charset="0"/>
            </a:endParaRPr>
          </a:p>
          <a:p>
            <a:pPr marL="342900" marR="114300" lvl="0" indent="-342900">
              <a:spcBef>
                <a:spcPts val="20"/>
              </a:spcBef>
              <a:spcAft>
                <a:spcPts val="0"/>
              </a:spcAft>
              <a:buFont typeface="Symbol" panose="05050102010706020507" pitchFamily="18" charset="2"/>
              <a:buChar char=""/>
              <a:tabLst>
                <a:tab pos="400050" algn="l"/>
              </a:tabLst>
            </a:pPr>
            <a:r>
              <a:rPr lang="en-US" sz="1800" dirty="0">
                <a:effectLst/>
                <a:latin typeface="Calibri" panose="020F0502020204030204" pitchFamily="34" charset="0"/>
                <a:ea typeface="Times New Roman" panose="02020603050405020304" pitchFamily="18" charset="0"/>
              </a:rPr>
              <a:t>After brainstorming is finished, the teacher can tape each group’s poster to the wall. </a:t>
            </a:r>
            <a:r>
              <a:rPr lang="en-US" sz="1800">
                <a:effectLst/>
                <a:latin typeface="Calibri" panose="020F0502020204030204" pitchFamily="34" charset="0"/>
                <a:ea typeface="Times New Roman" panose="02020603050405020304" pitchFamily="18" charset="0"/>
              </a:rPr>
              <a:t>Then, ask one person from each group to present their group’s ideas to the class.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EAA4BAD-54A8-0147-A1BA-9273AEF5E408}" type="slidenum">
              <a:rPr lang="en-US" smtClean="0"/>
              <a:t>8</a:t>
            </a:fld>
            <a:endParaRPr lang="en-US"/>
          </a:p>
        </p:txBody>
      </p:sp>
    </p:spTree>
    <p:extLst>
      <p:ext uri="{BB962C8B-B14F-4D97-AF65-F5344CB8AC3E}">
        <p14:creationId xmlns:p14="http://schemas.microsoft.com/office/powerpoint/2010/main" val="3998701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CEAA4BAD-54A8-0147-A1BA-9273AEF5E408}" type="slidenum">
              <a:rPr lang="en-US" smtClean="0"/>
              <a:t>9</a:t>
            </a:fld>
            <a:endParaRPr lang="en-US"/>
          </a:p>
        </p:txBody>
      </p:sp>
    </p:spTree>
    <p:extLst>
      <p:ext uri="{BB962C8B-B14F-4D97-AF65-F5344CB8AC3E}">
        <p14:creationId xmlns:p14="http://schemas.microsoft.com/office/powerpoint/2010/main" val="414536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396F-D26F-4E39-822C-B3F4FA394D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13A395-F1D0-4AC2-B383-32C388B19E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D01131-95E3-4A3B-8C0E-0562A1D2B76E}"/>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5" name="Footer Placeholder 4">
            <a:extLst>
              <a:ext uri="{FF2B5EF4-FFF2-40B4-BE49-F238E27FC236}">
                <a16:creationId xmlns:a16="http://schemas.microsoft.com/office/drawing/2014/main" id="{84DD7063-C95D-4F9A-8C20-0896E945E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5B3AEB-5DF4-4608-96E8-1004B01C2A03}"/>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239887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93A7-8E4E-4AA5-A4D9-75EDA49C7F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53349-21A3-47A7-9656-FC4681A069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BCA0D-5386-4637-A67C-43638EB98BA0}"/>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5" name="Footer Placeholder 4">
            <a:extLst>
              <a:ext uri="{FF2B5EF4-FFF2-40B4-BE49-F238E27FC236}">
                <a16:creationId xmlns:a16="http://schemas.microsoft.com/office/drawing/2014/main" id="{F083A937-1934-4AC5-94B0-D0A8DD8E5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79209-0C11-4637-B479-DB323B180303}"/>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309925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7E4B42-8E8D-428E-8DE5-F94DCFF2DF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1AA7E-D6E9-41E3-AAEC-4746B961FA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4AFF8-4ECB-4DDB-BE19-BF970CD9B727}"/>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5" name="Footer Placeholder 4">
            <a:extLst>
              <a:ext uri="{FF2B5EF4-FFF2-40B4-BE49-F238E27FC236}">
                <a16:creationId xmlns:a16="http://schemas.microsoft.com/office/drawing/2014/main" id="{C6B0A365-40C2-474D-AE98-A54004C85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57B96-54C6-4DAB-BA90-E3F79FD26618}"/>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146613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FEC4-6FF9-4AAE-B8CF-3DEB6E7195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9AA74-06C4-44DB-B09A-FF26C3D82F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12285-903E-4F09-9461-D7397CA46C31}"/>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5" name="Footer Placeholder 4">
            <a:extLst>
              <a:ext uri="{FF2B5EF4-FFF2-40B4-BE49-F238E27FC236}">
                <a16:creationId xmlns:a16="http://schemas.microsoft.com/office/drawing/2014/main" id="{333A2740-10B1-44A6-8E97-C086A2BE6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5B4F6-579A-4DFB-AAB1-6076C73E718F}"/>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324321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F521-4B46-4CF4-8128-142A66776C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95DFF7-65DB-4C2A-955F-4BF08A0DA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E12088-E665-4946-9E09-1617E5F874B9}"/>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5" name="Footer Placeholder 4">
            <a:extLst>
              <a:ext uri="{FF2B5EF4-FFF2-40B4-BE49-F238E27FC236}">
                <a16:creationId xmlns:a16="http://schemas.microsoft.com/office/drawing/2014/main" id="{5EAE6AB3-C0B6-4548-B5D1-2489B290A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AFFC2-65CD-4092-A434-D3AAE87ED950}"/>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137924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D9F6-8DE3-4544-96A6-11B9F8C92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0DF86A-5C58-4D57-9308-92918D3C22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FBFEA1-3B91-4FB6-A392-423FD88710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9DCB97-4B64-4599-8FB8-C9E8E3A9AA66}"/>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6" name="Footer Placeholder 5">
            <a:extLst>
              <a:ext uri="{FF2B5EF4-FFF2-40B4-BE49-F238E27FC236}">
                <a16:creationId xmlns:a16="http://schemas.microsoft.com/office/drawing/2014/main" id="{B338BC15-ED47-4693-8A71-35551CBE2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1A6203-550F-47E5-A930-DB475D6DCCA8}"/>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476615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AF0F2-7D13-4106-B011-B6D08AF9A5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B24B0-4316-4329-88F5-CC25F1B919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1F9D7D-41A5-469A-BD6E-645F4277DED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3A6B34-514C-408E-85F4-558545838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259E2B-21AF-4214-9E25-DC25CFAD46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0F9D5C-87B6-4829-B163-9616DF5E313F}"/>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8" name="Footer Placeholder 7">
            <a:extLst>
              <a:ext uri="{FF2B5EF4-FFF2-40B4-BE49-F238E27FC236}">
                <a16:creationId xmlns:a16="http://schemas.microsoft.com/office/drawing/2014/main" id="{CD0A134F-AA63-42AA-BD23-663ED85A03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E6122-6F69-4F49-BF6E-85D4909CA17F}"/>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2097127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DA16-2F9A-4150-8C6C-C914A82341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FA8CF9-C4C4-461B-BF7D-913A80EEFEB4}"/>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4" name="Footer Placeholder 3">
            <a:extLst>
              <a:ext uri="{FF2B5EF4-FFF2-40B4-BE49-F238E27FC236}">
                <a16:creationId xmlns:a16="http://schemas.microsoft.com/office/drawing/2014/main" id="{80B939E5-7AD2-4F94-A435-1A07E8B560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E07D69-0F49-4FD3-8536-A4E5134ADE8D}"/>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3191176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117C5-0BF9-4287-82E4-B953D3E03F39}"/>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3" name="Footer Placeholder 2">
            <a:extLst>
              <a:ext uri="{FF2B5EF4-FFF2-40B4-BE49-F238E27FC236}">
                <a16:creationId xmlns:a16="http://schemas.microsoft.com/office/drawing/2014/main" id="{66AC9BBE-32D3-4E3C-90E5-73EDCEFB8C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247231-4738-4E90-A78F-B35CAD50F65F}"/>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1201463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C9BA8-D873-4409-B755-95FFB40C15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332294-65C4-4A0C-AFA5-38509D6E14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B45D46-E7A5-4779-AF54-A40A63BD6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78A80B-0658-4A29-8B3B-349F01C7622F}"/>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6" name="Footer Placeholder 5">
            <a:extLst>
              <a:ext uri="{FF2B5EF4-FFF2-40B4-BE49-F238E27FC236}">
                <a16:creationId xmlns:a16="http://schemas.microsoft.com/office/drawing/2014/main" id="{E7AFBC5F-3036-4F38-A0E3-9234CEBB2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8C43E5-2DA5-4C73-A085-B845A2FC9BCA}"/>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128204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4B66F-AFE8-43F5-9376-1B8127D48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318905-E9C6-4716-B42A-9E26C066F4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402CEC-4190-43D0-8272-85CC3D7C5B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E3FA14-110A-4F71-93B3-12752911FC16}"/>
              </a:ext>
            </a:extLst>
          </p:cNvPr>
          <p:cNvSpPr>
            <a:spLocks noGrp="1"/>
          </p:cNvSpPr>
          <p:nvPr>
            <p:ph type="dt" sz="half" idx="10"/>
          </p:nvPr>
        </p:nvSpPr>
        <p:spPr/>
        <p:txBody>
          <a:bodyPr/>
          <a:lstStyle/>
          <a:p>
            <a:fld id="{301C92A6-1F9D-594D-8919-A69E866C0D5A}" type="datetimeFigureOut">
              <a:rPr lang="en-US" smtClean="0"/>
              <a:t>3/12/2024</a:t>
            </a:fld>
            <a:endParaRPr lang="en-US"/>
          </a:p>
        </p:txBody>
      </p:sp>
      <p:sp>
        <p:nvSpPr>
          <p:cNvPr id="6" name="Footer Placeholder 5">
            <a:extLst>
              <a:ext uri="{FF2B5EF4-FFF2-40B4-BE49-F238E27FC236}">
                <a16:creationId xmlns:a16="http://schemas.microsoft.com/office/drawing/2014/main" id="{4A6DC643-C79A-4619-923E-3A1D4F5BF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BC21C-2DE3-4EE1-8646-5C86EDC43CE5}"/>
              </a:ext>
            </a:extLst>
          </p:cNvPr>
          <p:cNvSpPr>
            <a:spLocks noGrp="1"/>
          </p:cNvSpPr>
          <p:nvPr>
            <p:ph type="sldNum" sz="quarter" idx="12"/>
          </p:nvPr>
        </p:nvSpPr>
        <p:spPr/>
        <p:txBody>
          <a:bodyPr/>
          <a:lstStyle/>
          <a:p>
            <a:fld id="{DBB70843-8890-BF4E-B260-F619B060E5E5}" type="slidenum">
              <a:rPr lang="en-US" smtClean="0"/>
              <a:t>‹#›</a:t>
            </a:fld>
            <a:endParaRPr lang="en-US"/>
          </a:p>
        </p:txBody>
      </p:sp>
    </p:spTree>
    <p:extLst>
      <p:ext uri="{BB962C8B-B14F-4D97-AF65-F5344CB8AC3E}">
        <p14:creationId xmlns:p14="http://schemas.microsoft.com/office/powerpoint/2010/main" val="323655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B665E-420D-4C31-AD26-C8E4C85E9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966F25-2D7E-4FAC-83A5-218CD2F74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6110B-96D6-4CEC-8DE1-6623FDDB05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C92A6-1F9D-594D-8919-A69E866C0D5A}" type="datetimeFigureOut">
              <a:rPr lang="en-US" smtClean="0"/>
              <a:t>3/12/2024</a:t>
            </a:fld>
            <a:endParaRPr lang="en-US"/>
          </a:p>
        </p:txBody>
      </p:sp>
      <p:sp>
        <p:nvSpPr>
          <p:cNvPr id="5" name="Footer Placeholder 4">
            <a:extLst>
              <a:ext uri="{FF2B5EF4-FFF2-40B4-BE49-F238E27FC236}">
                <a16:creationId xmlns:a16="http://schemas.microsoft.com/office/drawing/2014/main" id="{ED3B8367-EBA7-4024-9728-D65BDDC766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370C3-C530-468D-B309-C83B14A5F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70843-8890-BF4E-B260-F619B060E5E5}" type="slidenum">
              <a:rPr lang="en-US" smtClean="0"/>
              <a:t>‹#›</a:t>
            </a:fld>
            <a:endParaRPr lang="en-US"/>
          </a:p>
        </p:txBody>
      </p:sp>
    </p:spTree>
    <p:extLst>
      <p:ext uri="{BB962C8B-B14F-4D97-AF65-F5344CB8AC3E}">
        <p14:creationId xmlns:p14="http://schemas.microsoft.com/office/powerpoint/2010/main" val="30463115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q4sGcaA6bFk?si=_tTNMtX6uKJ1Q-HF"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DB76C4ED-E99C-7DF6-2819-CCE9DC9CE5F3}"/>
              </a:ext>
            </a:extLst>
          </p:cNvPr>
          <p:cNvPicPr>
            <a:picLocks noChangeAspect="1"/>
          </p:cNvPicPr>
          <p:nvPr/>
        </p:nvPicPr>
        <p:blipFill>
          <a:blip r:embed="rId3"/>
          <a:srcRect/>
          <a:stretch/>
        </p:blipFill>
        <p:spPr>
          <a:xfrm>
            <a:off x="0" y="-18408"/>
            <a:ext cx="8595510" cy="6876408"/>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F323B4D6-80AA-4565-8BEF-E75F27F0DE27}"/>
              </a:ext>
            </a:extLst>
          </p:cNvPr>
          <p:cNvSpPr>
            <a:spLocks noGrp="1"/>
          </p:cNvSpPr>
          <p:nvPr>
            <p:ph type="ctrTitle"/>
          </p:nvPr>
        </p:nvSpPr>
        <p:spPr>
          <a:xfrm>
            <a:off x="8738013" y="1307476"/>
            <a:ext cx="3438151" cy="4072046"/>
          </a:xfrm>
        </p:spPr>
        <p:txBody>
          <a:bodyPr>
            <a:normAutofit/>
          </a:bodyPr>
          <a:lstStyle/>
          <a:p>
            <a:r>
              <a:rPr lang="en-US" sz="3600" b="1" dirty="0">
                <a:solidFill>
                  <a:srgbClr val="029DB2"/>
                </a:solidFill>
                <a:latin typeface="+mn-lt"/>
              </a:rPr>
              <a:t>Silently look at this image.</a:t>
            </a:r>
            <a:br>
              <a:rPr lang="en-US" sz="3600" b="1" dirty="0">
                <a:solidFill>
                  <a:srgbClr val="029DB2"/>
                </a:solidFill>
                <a:latin typeface="+mn-lt"/>
              </a:rPr>
            </a:br>
            <a:br>
              <a:rPr lang="en-US" sz="3600" b="1" dirty="0">
                <a:solidFill>
                  <a:srgbClr val="029DB2"/>
                </a:solidFill>
                <a:latin typeface="+mn-lt"/>
              </a:rPr>
            </a:br>
            <a:r>
              <a:rPr lang="en-US" sz="3600" b="1" dirty="0">
                <a:solidFill>
                  <a:srgbClr val="029DB2"/>
                </a:solidFill>
                <a:latin typeface="+mn-lt"/>
              </a:rPr>
              <a:t>What’s going on in this picture?</a:t>
            </a:r>
          </a:p>
        </p:txBody>
      </p:sp>
    </p:spTree>
    <p:extLst>
      <p:ext uri="{BB962C8B-B14F-4D97-AF65-F5344CB8AC3E}">
        <p14:creationId xmlns:p14="http://schemas.microsoft.com/office/powerpoint/2010/main" val="3448942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4553AAB-9C5A-4F20-DA6A-2D8865505CE9}"/>
              </a:ext>
            </a:extLst>
          </p:cNvPr>
          <p:cNvSpPr>
            <a:spLocks noGrp="1"/>
          </p:cNvSpPr>
          <p:nvPr>
            <p:ph sz="half" idx="1"/>
          </p:nvPr>
        </p:nvSpPr>
        <p:spPr>
          <a:xfrm>
            <a:off x="8200901" y="1643446"/>
            <a:ext cx="3805051" cy="4855626"/>
          </a:xfrm>
        </p:spPr>
        <p:txBody>
          <a:bodyPr>
            <a:normAutofit/>
          </a:bodyPr>
          <a:lstStyle/>
          <a:p>
            <a:pPr marL="0" indent="0">
              <a:lnSpc>
                <a:spcPct val="100000"/>
              </a:lnSpc>
              <a:buNone/>
            </a:pPr>
            <a:r>
              <a:rPr lang="en-US" sz="3200" dirty="0"/>
              <a:t>What do you think the animals playing music together is a symbol for?</a:t>
            </a:r>
          </a:p>
          <a:p>
            <a:pPr marL="0" indent="0">
              <a:lnSpc>
                <a:spcPct val="100000"/>
              </a:lnSpc>
              <a:buNone/>
            </a:pPr>
            <a:endParaRPr lang="en-US" sz="800" b="0" i="0" dirty="0">
              <a:effectLst/>
            </a:endParaRPr>
          </a:p>
          <a:p>
            <a:pPr marL="0" marR="114300" lvl="0" indent="0">
              <a:spcBef>
                <a:spcPts val="20"/>
              </a:spcBef>
              <a:spcAft>
                <a:spcPts val="0"/>
              </a:spcAft>
              <a:buNone/>
              <a:tabLst>
                <a:tab pos="400050" algn="l"/>
              </a:tabLst>
            </a:pPr>
            <a:r>
              <a:rPr lang="en-US" sz="3200" dirty="0">
                <a:effectLst/>
                <a:latin typeface="Calibri" panose="020F0502020204030204" pitchFamily="34" charset="0"/>
                <a:ea typeface="Times New Roman" panose="02020603050405020304" pitchFamily="18" charset="0"/>
              </a:rPr>
              <a:t>What do you think this artwork would look like if it was realistic, or literal, instead of symbolic?</a:t>
            </a:r>
            <a:endParaRPr lang="en-US" sz="3200" dirty="0">
              <a:effectLst/>
              <a:latin typeface="Times New Roman" panose="02020603050405020304" pitchFamily="18" charset="0"/>
              <a:ea typeface="Times New Roman" panose="02020603050405020304" pitchFamily="18" charset="0"/>
            </a:endParaRPr>
          </a:p>
        </p:txBody>
      </p:sp>
      <p:pic>
        <p:nvPicPr>
          <p:cNvPr id="5" name="Picture 4" descr="A group of animals playing instruments&#10;&#10;Description automatically generated">
            <a:extLst>
              <a:ext uri="{FF2B5EF4-FFF2-40B4-BE49-F238E27FC236}">
                <a16:creationId xmlns:a16="http://schemas.microsoft.com/office/drawing/2014/main" id="{751A9E90-182F-C3C3-7925-059B49C380F4}"/>
              </a:ext>
            </a:extLst>
          </p:cNvPr>
          <p:cNvPicPr>
            <a:picLocks noChangeAspect="1"/>
          </p:cNvPicPr>
          <p:nvPr/>
        </p:nvPicPr>
        <p:blipFill>
          <a:blip r:embed="rId3"/>
          <a:stretch>
            <a:fillRect/>
          </a:stretch>
        </p:blipFill>
        <p:spPr>
          <a:xfrm>
            <a:off x="-4935" y="513080"/>
            <a:ext cx="7949732" cy="5464985"/>
          </a:xfrm>
          <a:prstGeom prst="rect">
            <a:avLst/>
          </a:prstGeom>
          <a:effectLst>
            <a:outerShdw blurRad="292100" dist="139700" dir="2700000" algn="tl" rotWithShape="0">
              <a:prstClr val="black">
                <a:alpha val="65000"/>
              </a:prstClr>
            </a:outerShdw>
          </a:effectLst>
        </p:spPr>
      </p:pic>
      <p:sp>
        <p:nvSpPr>
          <p:cNvPr id="8" name="TextBox 7">
            <a:extLst>
              <a:ext uri="{FF2B5EF4-FFF2-40B4-BE49-F238E27FC236}">
                <a16:creationId xmlns:a16="http://schemas.microsoft.com/office/drawing/2014/main" id="{231212B6-704E-BB8C-2C2B-00C549D5D119}"/>
              </a:ext>
            </a:extLst>
          </p:cNvPr>
          <p:cNvSpPr txBox="1"/>
          <p:nvPr/>
        </p:nvSpPr>
        <p:spPr>
          <a:xfrm>
            <a:off x="2326085" y="5993020"/>
            <a:ext cx="5606956" cy="1015663"/>
          </a:xfrm>
          <a:prstGeom prst="rect">
            <a:avLst/>
          </a:prstGeom>
          <a:noFill/>
        </p:spPr>
        <p:txBody>
          <a:bodyPr wrap="square" rtlCol="0">
            <a:spAutoFit/>
          </a:bodyPr>
          <a:lstStyle/>
          <a:p>
            <a:pPr algn="r"/>
            <a:r>
              <a:rPr lang="en-US" sz="2000" b="1" dirty="0"/>
              <a:t>Harmony (2020)</a:t>
            </a:r>
          </a:p>
          <a:p>
            <a:pPr algn="r"/>
            <a:r>
              <a:rPr lang="en-US" sz="2000" dirty="0"/>
              <a:t> by:</a:t>
            </a:r>
            <a:r>
              <a:rPr lang="en-US" sz="2000" i="0" dirty="0">
                <a:solidFill>
                  <a:srgbClr val="545454"/>
                </a:solidFill>
                <a:effectLst/>
              </a:rPr>
              <a:t> </a:t>
            </a:r>
            <a:r>
              <a:rPr lang="en-US" sz="2000" i="0" dirty="0" err="1">
                <a:solidFill>
                  <a:srgbClr val="545454"/>
                </a:solidFill>
                <a:effectLst/>
              </a:rPr>
              <a:t>Chiapei</a:t>
            </a:r>
            <a:r>
              <a:rPr lang="en-US" sz="2000" i="0" dirty="0">
                <a:solidFill>
                  <a:srgbClr val="545454"/>
                </a:solidFill>
                <a:effectLst/>
              </a:rPr>
              <a:t> Chang, San Diego, California</a:t>
            </a:r>
            <a:endParaRPr lang="en-US" sz="2000" dirty="0"/>
          </a:p>
          <a:p>
            <a:pPr algn="r"/>
            <a:endParaRPr lang="en-US" sz="2000" dirty="0"/>
          </a:p>
        </p:txBody>
      </p:sp>
    </p:spTree>
    <p:extLst>
      <p:ext uri="{BB962C8B-B14F-4D97-AF65-F5344CB8AC3E}">
        <p14:creationId xmlns:p14="http://schemas.microsoft.com/office/powerpoint/2010/main" val="2507021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838200" y="365125"/>
            <a:ext cx="8937567" cy="1325563"/>
          </a:xfrm>
        </p:spPr>
        <p:txBody>
          <a:bodyPr/>
          <a:lstStyle/>
          <a:p>
            <a:r>
              <a:rPr lang="en-US" b="1" dirty="0">
                <a:solidFill>
                  <a:srgbClr val="029DB2"/>
                </a:solidFill>
                <a:latin typeface="+mn-lt"/>
              </a:rPr>
              <a:t>Making thumbnail sketches</a:t>
            </a:r>
          </a:p>
        </p:txBody>
      </p:sp>
      <p:sp>
        <p:nvSpPr>
          <p:cNvPr id="3" name="TextBox 2">
            <a:extLst>
              <a:ext uri="{FF2B5EF4-FFF2-40B4-BE49-F238E27FC236}">
                <a16:creationId xmlns:a16="http://schemas.microsoft.com/office/drawing/2014/main" id="{8FC6640A-AB3A-79A7-556E-B0B8241E06AE}"/>
              </a:ext>
            </a:extLst>
          </p:cNvPr>
          <p:cNvSpPr txBox="1"/>
          <p:nvPr/>
        </p:nvSpPr>
        <p:spPr>
          <a:xfrm>
            <a:off x="5267698" y="2075698"/>
            <a:ext cx="5257800" cy="2862322"/>
          </a:xfrm>
          <a:prstGeom prst="rect">
            <a:avLst/>
          </a:prstGeom>
          <a:noFill/>
        </p:spPr>
        <p:txBody>
          <a:bodyPr wrap="square" rtlCol="0">
            <a:spAutoFit/>
          </a:bodyPr>
          <a:lstStyle/>
          <a:p>
            <a:r>
              <a:rPr lang="en-US" sz="3600" dirty="0"/>
              <a:t>A </a:t>
            </a:r>
            <a:r>
              <a:rPr lang="en-US" sz="3600" b="1" dirty="0"/>
              <a:t>thumbnail sketch </a:t>
            </a:r>
            <a:r>
              <a:rPr lang="en-US" sz="3600" dirty="0"/>
              <a:t>is a small, quick drawing that artists make to help plan out how their artwork will look. It is like a rough draft.</a:t>
            </a:r>
          </a:p>
        </p:txBody>
      </p:sp>
      <p:pic>
        <p:nvPicPr>
          <p:cNvPr id="7" name="Picture 6" descr="Blank notebook and orange pencil">
            <a:extLst>
              <a:ext uri="{FF2B5EF4-FFF2-40B4-BE49-F238E27FC236}">
                <a16:creationId xmlns:a16="http://schemas.microsoft.com/office/drawing/2014/main" id="{D68D5D79-CF6D-A8EF-C7D4-2B90C0111475}"/>
              </a:ext>
            </a:extLst>
          </p:cNvPr>
          <p:cNvPicPr>
            <a:picLocks noChangeAspect="1"/>
          </p:cNvPicPr>
          <p:nvPr/>
        </p:nvPicPr>
        <p:blipFill rotWithShape="1">
          <a:blip r:embed="rId3"/>
          <a:srcRect l="46000" t="24001" r="8027" b="8001"/>
          <a:stretch/>
        </p:blipFill>
        <p:spPr>
          <a:xfrm flipH="1">
            <a:off x="838200" y="1619438"/>
            <a:ext cx="3945972" cy="3945972"/>
          </a:xfrm>
          <a:prstGeom prst="rect">
            <a:avLst/>
          </a:prstGeom>
        </p:spPr>
      </p:pic>
    </p:spTree>
    <p:extLst>
      <p:ext uri="{BB962C8B-B14F-4D97-AF65-F5344CB8AC3E}">
        <p14:creationId xmlns:p14="http://schemas.microsoft.com/office/powerpoint/2010/main" val="1261393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coal pencil drawing line">
            <a:extLst>
              <a:ext uri="{FF2B5EF4-FFF2-40B4-BE49-F238E27FC236}">
                <a16:creationId xmlns:a16="http://schemas.microsoft.com/office/drawing/2014/main" id="{29B625B5-5ED4-70BE-78EB-6F73C3221FAE}"/>
              </a:ext>
            </a:extLst>
          </p:cNvPr>
          <p:cNvPicPr>
            <a:picLocks noChangeAspect="1"/>
          </p:cNvPicPr>
          <p:nvPr/>
        </p:nvPicPr>
        <p:blipFill>
          <a:blip r:embed="rId3"/>
          <a:stretch>
            <a:fillRect/>
          </a:stretch>
        </p:blipFill>
        <p:spPr>
          <a:xfrm>
            <a:off x="1" y="1"/>
            <a:ext cx="4066766" cy="2707573"/>
          </a:xfrm>
          <a:prstGeom prst="rect">
            <a:avLst/>
          </a:prstGeom>
        </p:spPr>
      </p:pic>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1520042" y="365125"/>
            <a:ext cx="8255725" cy="1325563"/>
          </a:xfrm>
        </p:spPr>
        <p:txBody>
          <a:bodyPr/>
          <a:lstStyle/>
          <a:p>
            <a:r>
              <a:rPr lang="en-US" b="1" dirty="0">
                <a:solidFill>
                  <a:srgbClr val="029DB2"/>
                </a:solidFill>
                <a:latin typeface="+mn-lt"/>
              </a:rPr>
              <a:t>Let’s start sketching!</a:t>
            </a:r>
          </a:p>
        </p:txBody>
      </p:sp>
      <p:sp>
        <p:nvSpPr>
          <p:cNvPr id="14" name="TextBox 13">
            <a:extLst>
              <a:ext uri="{FF2B5EF4-FFF2-40B4-BE49-F238E27FC236}">
                <a16:creationId xmlns:a16="http://schemas.microsoft.com/office/drawing/2014/main" id="{61050BA9-ED53-25A7-585A-2A5F25C3E3E2}"/>
              </a:ext>
            </a:extLst>
          </p:cNvPr>
          <p:cNvSpPr txBox="1"/>
          <p:nvPr/>
        </p:nvSpPr>
        <p:spPr>
          <a:xfrm>
            <a:off x="1531915" y="2042551"/>
            <a:ext cx="10284032" cy="3970318"/>
          </a:xfrm>
          <a:prstGeom prst="rect">
            <a:avLst/>
          </a:prstGeom>
          <a:noFill/>
        </p:spPr>
        <p:txBody>
          <a:bodyPr wrap="square" rtlCol="0">
            <a:spAutoFit/>
          </a:bodyPr>
          <a:lstStyle/>
          <a:p>
            <a:r>
              <a:rPr lang="en-US" sz="3600" dirty="0"/>
              <a:t>Select one idea from our inclusion brainstorming list that inspires you. Fold a blank piece of copy paper in half horizontally and label it sketch #1 and sketch #2. </a:t>
            </a:r>
          </a:p>
          <a:p>
            <a:endParaRPr lang="en-US" sz="3600" dirty="0"/>
          </a:p>
          <a:p>
            <a:pPr marL="571500" indent="-571500">
              <a:buFont typeface="Arial" panose="020B0604020202020204" pitchFamily="34" charset="0"/>
              <a:buChar char="•"/>
            </a:pPr>
            <a:r>
              <a:rPr lang="en-US" sz="3600" dirty="0"/>
              <a:t>Sketch #1 should use symbols to represent the message.</a:t>
            </a:r>
          </a:p>
          <a:p>
            <a:pPr marL="571500" indent="-571500">
              <a:buFont typeface="Arial" panose="020B0604020202020204" pitchFamily="34" charset="0"/>
              <a:buChar char="•"/>
            </a:pPr>
            <a:r>
              <a:rPr lang="en-US" sz="3600" dirty="0"/>
              <a:t>Sketch #2 should be realistic, or literal. </a:t>
            </a:r>
          </a:p>
        </p:txBody>
      </p:sp>
    </p:spTree>
    <p:extLst>
      <p:ext uri="{BB962C8B-B14F-4D97-AF65-F5344CB8AC3E}">
        <p14:creationId xmlns:p14="http://schemas.microsoft.com/office/powerpoint/2010/main" val="2346431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838200" y="365125"/>
            <a:ext cx="9513711" cy="1325563"/>
          </a:xfrm>
        </p:spPr>
        <p:txBody>
          <a:bodyPr/>
          <a:lstStyle/>
          <a:p>
            <a:r>
              <a:rPr lang="en-US" b="1" dirty="0">
                <a:solidFill>
                  <a:srgbClr val="029DB2"/>
                </a:solidFill>
                <a:latin typeface="+mn-lt"/>
              </a:rPr>
              <a:t>Gallery Walk: I like, I wonder, next steps</a:t>
            </a:r>
          </a:p>
        </p:txBody>
      </p:sp>
      <p:sp>
        <p:nvSpPr>
          <p:cNvPr id="3" name="TextBox 2">
            <a:extLst>
              <a:ext uri="{FF2B5EF4-FFF2-40B4-BE49-F238E27FC236}">
                <a16:creationId xmlns:a16="http://schemas.microsoft.com/office/drawing/2014/main" id="{8FC6640A-AB3A-79A7-556E-B0B8241E06AE}"/>
              </a:ext>
            </a:extLst>
          </p:cNvPr>
          <p:cNvSpPr txBox="1"/>
          <p:nvPr/>
        </p:nvSpPr>
        <p:spPr>
          <a:xfrm>
            <a:off x="5172688" y="1707964"/>
            <a:ext cx="6381997" cy="3416320"/>
          </a:xfrm>
          <a:prstGeom prst="rect">
            <a:avLst/>
          </a:prstGeom>
          <a:noFill/>
        </p:spPr>
        <p:txBody>
          <a:bodyPr wrap="square" rtlCol="0">
            <a:spAutoFit/>
          </a:bodyPr>
          <a:lstStyle/>
          <a:p>
            <a:r>
              <a:rPr lang="en-US" sz="3600" dirty="0"/>
              <a:t>Divide into small groups and look at each of your group’s sketches. Next to each student’s art, write what you like about the sketches, what you wonder and what the artist could do next or improve. </a:t>
            </a:r>
          </a:p>
        </p:txBody>
      </p:sp>
      <p:pic>
        <p:nvPicPr>
          <p:cNvPr id="9" name="Picture 8" descr="Blank frames cordoned off with rope and stanchions">
            <a:extLst>
              <a:ext uri="{FF2B5EF4-FFF2-40B4-BE49-F238E27FC236}">
                <a16:creationId xmlns:a16="http://schemas.microsoft.com/office/drawing/2014/main" id="{2497E318-1002-4FBB-B9EF-795DF79A9407}"/>
              </a:ext>
            </a:extLst>
          </p:cNvPr>
          <p:cNvPicPr>
            <a:picLocks noChangeAspect="1"/>
          </p:cNvPicPr>
          <p:nvPr/>
        </p:nvPicPr>
        <p:blipFill rotWithShape="1">
          <a:blip r:embed="rId3">
            <a:duotone>
              <a:schemeClr val="accent4">
                <a:shade val="45000"/>
                <a:satMod val="135000"/>
              </a:schemeClr>
              <a:prstClr val="white"/>
            </a:duotone>
          </a:blip>
          <a:srcRect l="16250" r="21250"/>
          <a:stretch/>
        </p:blipFill>
        <p:spPr>
          <a:xfrm>
            <a:off x="850071" y="1779215"/>
            <a:ext cx="4018812" cy="3914427"/>
          </a:xfrm>
          <a:prstGeom prst="rect">
            <a:avLst/>
          </a:prstGeom>
          <a:effectLst/>
        </p:spPr>
      </p:pic>
    </p:spTree>
    <p:extLst>
      <p:ext uri="{BB962C8B-B14F-4D97-AF65-F5344CB8AC3E}">
        <p14:creationId xmlns:p14="http://schemas.microsoft.com/office/powerpoint/2010/main" val="1230984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838200" y="365125"/>
            <a:ext cx="8937567" cy="1325563"/>
          </a:xfrm>
        </p:spPr>
        <p:txBody>
          <a:bodyPr/>
          <a:lstStyle/>
          <a:p>
            <a:r>
              <a:rPr lang="en-US" b="1" dirty="0">
                <a:solidFill>
                  <a:srgbClr val="029DB2"/>
                </a:solidFill>
                <a:latin typeface="+mn-lt"/>
              </a:rPr>
              <a:t>Artist Statement</a:t>
            </a:r>
          </a:p>
        </p:txBody>
      </p:sp>
      <p:sp>
        <p:nvSpPr>
          <p:cNvPr id="4" name="TextBox 3">
            <a:extLst>
              <a:ext uri="{FF2B5EF4-FFF2-40B4-BE49-F238E27FC236}">
                <a16:creationId xmlns:a16="http://schemas.microsoft.com/office/drawing/2014/main" id="{882DFF50-B596-FFEC-5D15-85E2696A60A1}"/>
              </a:ext>
            </a:extLst>
          </p:cNvPr>
          <p:cNvSpPr txBox="1"/>
          <p:nvPr/>
        </p:nvSpPr>
        <p:spPr>
          <a:xfrm>
            <a:off x="986588" y="2009274"/>
            <a:ext cx="10443411" cy="4478149"/>
          </a:xfrm>
          <a:prstGeom prst="rect">
            <a:avLst/>
          </a:prstGeom>
          <a:noFill/>
        </p:spPr>
        <p:txBody>
          <a:bodyPr wrap="square" rtlCol="0">
            <a:spAutoFit/>
          </a:bodyPr>
          <a:lstStyle/>
          <a:p>
            <a:pPr marL="0" lvl="0" indent="0" rtl="0">
              <a:spcBef>
                <a:spcPts val="1000"/>
              </a:spcBef>
              <a:spcAft>
                <a:spcPts val="0"/>
              </a:spcAft>
              <a:buNone/>
            </a:pPr>
            <a:r>
              <a:rPr lang="en-US" sz="3600" b="1" dirty="0">
                <a:solidFill>
                  <a:schemeClr val="accent2"/>
                </a:solidFill>
              </a:rPr>
              <a:t>Write an artist statement when your final artwork is finished. Use complete sentences. </a:t>
            </a:r>
          </a:p>
          <a:p>
            <a:pPr marL="514350" lvl="0" indent="-514350" rtl="0">
              <a:spcBef>
                <a:spcPts val="1000"/>
              </a:spcBef>
              <a:spcAft>
                <a:spcPts val="0"/>
              </a:spcAft>
              <a:buFont typeface="+mj-lt"/>
              <a:buAutoNum type="arabicPeriod"/>
            </a:pPr>
            <a:r>
              <a:rPr lang="en-US" sz="3200" b="1" dirty="0"/>
              <a:t>What is the title of your artwork?</a:t>
            </a:r>
          </a:p>
          <a:p>
            <a:pPr marL="514350" lvl="0" indent="-514350" rtl="0">
              <a:spcBef>
                <a:spcPts val="1000"/>
              </a:spcBef>
              <a:spcAft>
                <a:spcPts val="0"/>
              </a:spcAft>
              <a:buFont typeface="+mj-lt"/>
              <a:buAutoNum type="arabicPeriod"/>
            </a:pPr>
            <a:r>
              <a:rPr lang="en-US" sz="3200" b="1" dirty="0"/>
              <a:t>How did you create your artwork? </a:t>
            </a:r>
            <a:r>
              <a:rPr lang="en-US" sz="3200" dirty="0"/>
              <a:t>(What tools, supplies and techniques did you use?)</a:t>
            </a:r>
          </a:p>
          <a:p>
            <a:pPr marL="514350" lvl="0" indent="-514350" rtl="0">
              <a:spcBef>
                <a:spcPts val="1000"/>
              </a:spcBef>
              <a:spcAft>
                <a:spcPts val="0"/>
              </a:spcAft>
              <a:buFont typeface="+mj-lt"/>
              <a:buAutoNum type="arabicPeriod"/>
            </a:pPr>
            <a:r>
              <a:rPr lang="en-US" sz="3200" b="1" dirty="0"/>
              <a:t>What does this piece of art mean to you? </a:t>
            </a:r>
            <a:r>
              <a:rPr lang="en-US" sz="3200" dirty="0"/>
              <a:t>(You can use “I” statements and talk about what inspired you.)</a:t>
            </a:r>
          </a:p>
          <a:p>
            <a:endParaRPr lang="en-US" sz="2800" dirty="0"/>
          </a:p>
        </p:txBody>
      </p:sp>
    </p:spTree>
    <p:extLst>
      <p:ext uri="{BB962C8B-B14F-4D97-AF65-F5344CB8AC3E}">
        <p14:creationId xmlns:p14="http://schemas.microsoft.com/office/powerpoint/2010/main" val="154293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838200" y="365126"/>
            <a:ext cx="9037320" cy="931660"/>
          </a:xfrm>
        </p:spPr>
        <p:txBody>
          <a:bodyPr>
            <a:normAutofit/>
          </a:bodyPr>
          <a:lstStyle/>
          <a:p>
            <a:r>
              <a:rPr lang="en-US" b="1" dirty="0">
                <a:solidFill>
                  <a:srgbClr val="029DB2"/>
                </a:solidFill>
                <a:latin typeface="+mn-lt"/>
              </a:rPr>
              <a:t>‘</a:t>
            </a:r>
            <a:r>
              <a:rPr lang="en-US" b="1" dirty="0" err="1">
                <a:solidFill>
                  <a:srgbClr val="029DB2"/>
                </a:solidFill>
                <a:latin typeface="+mn-lt"/>
              </a:rPr>
              <a:t>Hand’le</a:t>
            </a:r>
            <a:r>
              <a:rPr lang="en-US" b="1" dirty="0">
                <a:solidFill>
                  <a:srgbClr val="029DB2"/>
                </a:solidFill>
                <a:latin typeface="+mn-lt"/>
              </a:rPr>
              <a:t> with Care</a:t>
            </a:r>
          </a:p>
        </p:txBody>
      </p:sp>
      <p:pic>
        <p:nvPicPr>
          <p:cNvPr id="8" name="Content Placeholder 7">
            <a:extLst>
              <a:ext uri="{FF2B5EF4-FFF2-40B4-BE49-F238E27FC236}">
                <a16:creationId xmlns:a16="http://schemas.microsoft.com/office/drawing/2014/main" id="{05A49B07-9CE2-9456-20A2-14266B56CFED}"/>
              </a:ext>
            </a:extLst>
          </p:cNvPr>
          <p:cNvPicPr>
            <a:picLocks noGrp="1" noChangeAspect="1"/>
          </p:cNvPicPr>
          <p:nvPr>
            <p:ph sz="half" idx="2"/>
          </p:nvPr>
        </p:nvPicPr>
        <p:blipFill>
          <a:blip r:embed="rId3"/>
          <a:srcRect/>
          <a:stretch/>
        </p:blipFill>
        <p:spPr>
          <a:xfrm>
            <a:off x="1035562" y="1246964"/>
            <a:ext cx="6750363" cy="5400291"/>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5BEAC65F-30C3-7069-5FB9-A8DAB69EF6C4}"/>
              </a:ext>
            </a:extLst>
          </p:cNvPr>
          <p:cNvSpPr txBox="1">
            <a:spLocks/>
          </p:cNvSpPr>
          <p:nvPr/>
        </p:nvSpPr>
        <p:spPr>
          <a:xfrm>
            <a:off x="5394832" y="400912"/>
            <a:ext cx="4745380" cy="9316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  By: Samantha Dennis</a:t>
            </a:r>
          </a:p>
        </p:txBody>
      </p:sp>
      <p:sp>
        <p:nvSpPr>
          <p:cNvPr id="5" name="Content Placeholder 2">
            <a:extLst>
              <a:ext uri="{FF2B5EF4-FFF2-40B4-BE49-F238E27FC236}">
                <a16:creationId xmlns:a16="http://schemas.microsoft.com/office/drawing/2014/main" id="{74BA2C5B-E62F-B965-2B34-4954B10FBF6E}"/>
              </a:ext>
            </a:extLst>
          </p:cNvPr>
          <p:cNvSpPr>
            <a:spLocks noGrp="1"/>
          </p:cNvSpPr>
          <p:nvPr>
            <p:ph sz="half" idx="1"/>
          </p:nvPr>
        </p:nvSpPr>
        <p:spPr>
          <a:xfrm>
            <a:off x="8251034" y="2101932"/>
            <a:ext cx="3636166" cy="3752603"/>
          </a:xfrm>
        </p:spPr>
        <p:txBody>
          <a:bodyPr>
            <a:normAutofit/>
          </a:bodyPr>
          <a:lstStyle/>
          <a:p>
            <a:pPr marL="0" indent="0">
              <a:buNone/>
            </a:pPr>
            <a:r>
              <a:rPr lang="en-US" sz="3600" dirty="0"/>
              <a:t>Do you think the message of this image would change if all the hands were the same? Why or why not?</a:t>
            </a:r>
          </a:p>
        </p:txBody>
      </p:sp>
    </p:spTree>
    <p:extLst>
      <p:ext uri="{BB962C8B-B14F-4D97-AF65-F5344CB8AC3E}">
        <p14:creationId xmlns:p14="http://schemas.microsoft.com/office/powerpoint/2010/main" val="2508180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971839" y="461585"/>
            <a:ext cx="4865883" cy="931660"/>
          </a:xfrm>
        </p:spPr>
        <p:txBody>
          <a:bodyPr/>
          <a:lstStyle/>
          <a:p>
            <a:r>
              <a:rPr lang="en-US" b="1" dirty="0">
                <a:solidFill>
                  <a:srgbClr val="029DB2"/>
                </a:solidFill>
                <a:latin typeface="+mn-lt"/>
              </a:rPr>
              <a:t>Words to FOCUS ON</a:t>
            </a:r>
          </a:p>
        </p:txBody>
      </p:sp>
      <p:sp>
        <p:nvSpPr>
          <p:cNvPr id="3" name="Content Placeholder 2">
            <a:extLst>
              <a:ext uri="{FF2B5EF4-FFF2-40B4-BE49-F238E27FC236}">
                <a16:creationId xmlns:a16="http://schemas.microsoft.com/office/drawing/2014/main" id="{57368813-A865-4548-AE19-093DE4E2B2CB}"/>
              </a:ext>
            </a:extLst>
          </p:cNvPr>
          <p:cNvSpPr>
            <a:spLocks noGrp="1"/>
          </p:cNvSpPr>
          <p:nvPr>
            <p:ph sz="half" idx="1"/>
          </p:nvPr>
        </p:nvSpPr>
        <p:spPr>
          <a:xfrm>
            <a:off x="855094" y="2908616"/>
            <a:ext cx="5463491" cy="3261243"/>
          </a:xfrm>
        </p:spPr>
        <p:txBody>
          <a:bodyPr>
            <a:normAutofit/>
          </a:bodyPr>
          <a:lstStyle/>
          <a:p>
            <a:r>
              <a:rPr lang="en-US" sz="3200" b="1" dirty="0"/>
              <a:t>Inclusion: </a:t>
            </a:r>
            <a:r>
              <a:rPr lang="en-US" sz="3200" dirty="0"/>
              <a:t>to be included or made part of a group</a:t>
            </a:r>
          </a:p>
          <a:p>
            <a:r>
              <a:rPr lang="en-US" sz="3200" b="1" dirty="0"/>
              <a:t>Empathy: </a:t>
            </a:r>
            <a:r>
              <a:rPr lang="en-US" sz="3200" dirty="0"/>
              <a:t>being aware of and sharing another person’s feelings, experiences and emotions</a:t>
            </a:r>
            <a:endParaRPr lang="en-US" sz="3200" b="1" dirty="0"/>
          </a:p>
        </p:txBody>
      </p:sp>
      <p:pic>
        <p:nvPicPr>
          <p:cNvPr id="8" name="Content Placeholder 7">
            <a:extLst>
              <a:ext uri="{FF2B5EF4-FFF2-40B4-BE49-F238E27FC236}">
                <a16:creationId xmlns:a16="http://schemas.microsoft.com/office/drawing/2014/main" id="{05A49B07-9CE2-9456-20A2-14266B56CFED}"/>
              </a:ext>
            </a:extLst>
          </p:cNvPr>
          <p:cNvPicPr>
            <a:picLocks noGrp="1" noChangeAspect="1"/>
          </p:cNvPicPr>
          <p:nvPr>
            <p:ph sz="half" idx="2"/>
          </p:nvPr>
        </p:nvPicPr>
        <p:blipFill>
          <a:blip r:embed="rId3"/>
          <a:srcRect/>
          <a:stretch/>
        </p:blipFill>
        <p:spPr>
          <a:xfrm>
            <a:off x="6318585" y="1181880"/>
            <a:ext cx="5463491" cy="437079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6349494-1E31-762F-1B7F-C06CA690C7A0}"/>
              </a:ext>
            </a:extLst>
          </p:cNvPr>
          <p:cNvSpPr txBox="1"/>
          <p:nvPr/>
        </p:nvSpPr>
        <p:spPr>
          <a:xfrm>
            <a:off x="6280244" y="5726959"/>
            <a:ext cx="4295920" cy="923330"/>
          </a:xfrm>
          <a:prstGeom prst="rect">
            <a:avLst/>
          </a:prstGeom>
          <a:noFill/>
        </p:spPr>
        <p:txBody>
          <a:bodyPr wrap="none" rtlCol="0">
            <a:spAutoFit/>
          </a:bodyPr>
          <a:lstStyle/>
          <a:p>
            <a:r>
              <a:rPr lang="en-US" b="1" dirty="0"/>
              <a:t>‘</a:t>
            </a:r>
            <a:r>
              <a:rPr lang="en-US" b="1" dirty="0" err="1"/>
              <a:t>Hand’le</a:t>
            </a:r>
            <a:r>
              <a:rPr lang="en-US" b="1" dirty="0"/>
              <a:t> with Care (2024)</a:t>
            </a:r>
          </a:p>
          <a:p>
            <a:r>
              <a:rPr lang="en-US" dirty="0"/>
              <a:t> by: Samantha Dennis, Woodbridge, Canada</a:t>
            </a:r>
          </a:p>
          <a:p>
            <a:endParaRPr lang="en-US" dirty="0"/>
          </a:p>
        </p:txBody>
      </p:sp>
      <p:sp>
        <p:nvSpPr>
          <p:cNvPr id="4" name="TextBox 3">
            <a:extLst>
              <a:ext uri="{FF2B5EF4-FFF2-40B4-BE49-F238E27FC236}">
                <a16:creationId xmlns:a16="http://schemas.microsoft.com/office/drawing/2014/main" id="{F4AE85A4-318F-FF8F-AE9B-A5E2A2D1212F}"/>
              </a:ext>
            </a:extLst>
          </p:cNvPr>
          <p:cNvSpPr txBox="1"/>
          <p:nvPr/>
        </p:nvSpPr>
        <p:spPr>
          <a:xfrm>
            <a:off x="1208606" y="1181880"/>
            <a:ext cx="4148254" cy="1569660"/>
          </a:xfrm>
          <a:prstGeom prst="rect">
            <a:avLst/>
          </a:prstGeom>
          <a:noFill/>
        </p:spPr>
        <p:txBody>
          <a:bodyPr wrap="square" rtlCol="0">
            <a:spAutoFit/>
          </a:bodyPr>
          <a:lstStyle/>
          <a:p>
            <a:pPr algn="ctr"/>
            <a:r>
              <a:rPr lang="en-US" sz="4800" b="1" dirty="0">
                <a:solidFill>
                  <a:srgbClr val="029DB2"/>
                </a:solidFill>
                <a:latin typeface="+mj-lt"/>
              </a:rPr>
              <a:t>Inclusion</a:t>
            </a:r>
          </a:p>
          <a:p>
            <a:pPr algn="ctr"/>
            <a:r>
              <a:rPr lang="en-US" sz="4800" b="1" dirty="0">
                <a:solidFill>
                  <a:srgbClr val="029DB2"/>
                </a:solidFill>
                <a:latin typeface="+mj-lt"/>
              </a:rPr>
              <a:t>Empathy</a:t>
            </a:r>
          </a:p>
        </p:txBody>
      </p:sp>
    </p:spTree>
    <p:extLst>
      <p:ext uri="{BB962C8B-B14F-4D97-AF65-F5344CB8AC3E}">
        <p14:creationId xmlns:p14="http://schemas.microsoft.com/office/powerpoint/2010/main" val="14518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368813-A865-4548-AE19-093DE4E2B2CB}"/>
              </a:ext>
            </a:extLst>
          </p:cNvPr>
          <p:cNvSpPr>
            <a:spLocks noGrp="1"/>
          </p:cNvSpPr>
          <p:nvPr>
            <p:ph sz="half" idx="1"/>
          </p:nvPr>
        </p:nvSpPr>
        <p:spPr>
          <a:xfrm>
            <a:off x="838200" y="486892"/>
            <a:ext cx="5035216" cy="4251366"/>
          </a:xfrm>
        </p:spPr>
        <p:txBody>
          <a:bodyPr>
            <a:normAutofit/>
          </a:bodyPr>
          <a:lstStyle/>
          <a:p>
            <a:pPr marL="0" indent="0" algn="ctr">
              <a:buNone/>
            </a:pPr>
            <a:r>
              <a:rPr lang="en-US" sz="3600" b="1" i="1" dirty="0">
                <a:solidFill>
                  <a:srgbClr val="029DB2"/>
                </a:solidFill>
              </a:rPr>
              <a:t>“</a:t>
            </a:r>
            <a:r>
              <a:rPr lang="en-US" sz="3600" b="0" i="1" dirty="0">
                <a:solidFill>
                  <a:srgbClr val="029DB2"/>
                </a:solidFill>
                <a:effectLst/>
              </a:rPr>
              <a:t>An inclusive society is one where people are not judged by their individual differences but by the differences they make.</a:t>
            </a:r>
            <a:r>
              <a:rPr lang="en-US" sz="3600" b="1" i="1" dirty="0">
                <a:solidFill>
                  <a:srgbClr val="029DB2"/>
                </a:solidFill>
              </a:rPr>
              <a:t>”</a:t>
            </a:r>
            <a:endParaRPr lang="en-US" sz="3200" b="0" i="1" dirty="0">
              <a:solidFill>
                <a:srgbClr val="000000"/>
              </a:solidFill>
              <a:effectLst/>
            </a:endParaRPr>
          </a:p>
          <a:p>
            <a:pPr marL="0" indent="0" algn="ctr">
              <a:lnSpc>
                <a:spcPct val="100000"/>
              </a:lnSpc>
              <a:buNone/>
            </a:pPr>
            <a:endParaRPr lang="en-US" sz="1400" b="0" dirty="0">
              <a:solidFill>
                <a:srgbClr val="000000"/>
              </a:solidFill>
              <a:effectLst/>
            </a:endParaRPr>
          </a:p>
          <a:p>
            <a:pPr marL="0" indent="0" algn="ctr">
              <a:lnSpc>
                <a:spcPct val="100000"/>
              </a:lnSpc>
              <a:buNone/>
            </a:pPr>
            <a:r>
              <a:rPr lang="en-US" sz="3200" b="0" dirty="0">
                <a:solidFill>
                  <a:srgbClr val="000000"/>
                </a:solidFill>
                <a:effectLst/>
              </a:rPr>
              <a:t>Quote by: </a:t>
            </a:r>
            <a:r>
              <a:rPr lang="en-US" sz="3200" dirty="0">
                <a:solidFill>
                  <a:srgbClr val="000000"/>
                </a:solidFill>
                <a:effectLst/>
              </a:rPr>
              <a:t>Dele </a:t>
            </a:r>
            <a:r>
              <a:rPr lang="en-US" sz="3200" dirty="0" err="1">
                <a:solidFill>
                  <a:srgbClr val="000000"/>
                </a:solidFill>
                <a:effectLst/>
              </a:rPr>
              <a:t>Oye</a:t>
            </a:r>
            <a:r>
              <a:rPr lang="en-US" sz="3200" dirty="0">
                <a:solidFill>
                  <a:srgbClr val="000000"/>
                </a:solidFill>
                <a:effectLst/>
              </a:rPr>
              <a:t>,</a:t>
            </a:r>
          </a:p>
          <a:p>
            <a:pPr marL="0" indent="0" algn="ctr">
              <a:lnSpc>
                <a:spcPct val="100000"/>
              </a:lnSpc>
              <a:buNone/>
            </a:pPr>
            <a:r>
              <a:rPr lang="en-US" sz="2400" b="0" dirty="0" err="1">
                <a:solidFill>
                  <a:srgbClr val="000000"/>
                </a:solidFill>
                <a:effectLst/>
              </a:rPr>
              <a:t>Mowe</a:t>
            </a:r>
            <a:r>
              <a:rPr lang="en-US" sz="2400" b="0" dirty="0">
                <a:solidFill>
                  <a:srgbClr val="000000"/>
                </a:solidFill>
                <a:effectLst/>
              </a:rPr>
              <a:t>, Nigeria</a:t>
            </a:r>
          </a:p>
        </p:txBody>
      </p:sp>
      <p:pic>
        <p:nvPicPr>
          <p:cNvPr id="8" name="Content Placeholder 7">
            <a:extLst>
              <a:ext uri="{FF2B5EF4-FFF2-40B4-BE49-F238E27FC236}">
                <a16:creationId xmlns:a16="http://schemas.microsoft.com/office/drawing/2014/main" id="{05A49B07-9CE2-9456-20A2-14266B56CFED}"/>
              </a:ext>
            </a:extLst>
          </p:cNvPr>
          <p:cNvPicPr>
            <a:picLocks noGrp="1" noChangeAspect="1"/>
          </p:cNvPicPr>
          <p:nvPr>
            <p:ph sz="half" idx="2"/>
          </p:nvPr>
        </p:nvPicPr>
        <p:blipFill>
          <a:blip r:embed="rId3"/>
          <a:srcRect/>
          <a:stretch/>
        </p:blipFill>
        <p:spPr>
          <a:xfrm>
            <a:off x="6318585" y="1181874"/>
            <a:ext cx="5463491" cy="437079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6349494-1E31-762F-1B7F-C06CA690C7A0}"/>
              </a:ext>
            </a:extLst>
          </p:cNvPr>
          <p:cNvSpPr txBox="1"/>
          <p:nvPr/>
        </p:nvSpPr>
        <p:spPr>
          <a:xfrm>
            <a:off x="6280244" y="5726962"/>
            <a:ext cx="4295920" cy="923330"/>
          </a:xfrm>
          <a:prstGeom prst="rect">
            <a:avLst/>
          </a:prstGeom>
          <a:noFill/>
        </p:spPr>
        <p:txBody>
          <a:bodyPr wrap="none" rtlCol="0">
            <a:spAutoFit/>
          </a:bodyPr>
          <a:lstStyle/>
          <a:p>
            <a:r>
              <a:rPr lang="en-US" b="1" dirty="0"/>
              <a:t>‘</a:t>
            </a:r>
            <a:r>
              <a:rPr lang="en-US" b="1" dirty="0" err="1"/>
              <a:t>Hand’le</a:t>
            </a:r>
            <a:r>
              <a:rPr lang="en-US" b="1" dirty="0"/>
              <a:t> with Care (2024)</a:t>
            </a:r>
          </a:p>
          <a:p>
            <a:r>
              <a:rPr lang="en-US" dirty="0"/>
              <a:t> by: Samantha Dennis, Woodbridge, Canada</a:t>
            </a:r>
          </a:p>
          <a:p>
            <a:endParaRPr lang="en-US" dirty="0"/>
          </a:p>
        </p:txBody>
      </p:sp>
      <p:sp>
        <p:nvSpPr>
          <p:cNvPr id="13" name="TextBox 12">
            <a:extLst>
              <a:ext uri="{FF2B5EF4-FFF2-40B4-BE49-F238E27FC236}">
                <a16:creationId xmlns:a16="http://schemas.microsoft.com/office/drawing/2014/main" id="{E2CC107C-D004-63BC-4A75-AD33C95F5A5A}"/>
              </a:ext>
            </a:extLst>
          </p:cNvPr>
          <p:cNvSpPr txBox="1"/>
          <p:nvPr/>
        </p:nvSpPr>
        <p:spPr>
          <a:xfrm>
            <a:off x="1028205" y="4916392"/>
            <a:ext cx="4636325" cy="1077218"/>
          </a:xfrm>
          <a:prstGeom prst="rect">
            <a:avLst/>
          </a:prstGeom>
          <a:noFill/>
        </p:spPr>
        <p:txBody>
          <a:bodyPr wrap="square" rtlCol="0">
            <a:spAutoFit/>
          </a:bodyPr>
          <a:lstStyle/>
          <a:p>
            <a:pPr algn="ctr"/>
            <a:r>
              <a:rPr lang="en-US" sz="3200" b="1" dirty="0"/>
              <a:t>What does this quote mean to you?</a:t>
            </a:r>
          </a:p>
        </p:txBody>
      </p:sp>
    </p:spTree>
    <p:extLst>
      <p:ext uri="{BB962C8B-B14F-4D97-AF65-F5344CB8AC3E}">
        <p14:creationId xmlns:p14="http://schemas.microsoft.com/office/powerpoint/2010/main" val="3218729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ust Ask! : Be Different, Be Brave, Be You (Hardcover)">
            <a:hlinkClick r:id="rId3"/>
            <a:extLst>
              <a:ext uri="{FF2B5EF4-FFF2-40B4-BE49-F238E27FC236}">
                <a16:creationId xmlns:a16="http://schemas.microsoft.com/office/drawing/2014/main" id="{49F9482D-2214-4DF4-3C20-626825ED66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29" r="8929"/>
          <a:stretch/>
        </p:blipFill>
        <p:spPr bwMode="auto">
          <a:xfrm>
            <a:off x="608130" y="1460665"/>
            <a:ext cx="4206240" cy="5111071"/>
          </a:xfrm>
          <a:prstGeom prst="rect">
            <a:avLst/>
          </a:prstGeom>
          <a:noFill/>
          <a:effectLst>
            <a:outerShdw blurRad="1143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2624447" y="580366"/>
            <a:ext cx="6840187" cy="880299"/>
          </a:xfrm>
        </p:spPr>
        <p:txBody>
          <a:bodyPr>
            <a:normAutofit fontScale="90000"/>
          </a:bodyPr>
          <a:lstStyle/>
          <a:p>
            <a:r>
              <a:rPr lang="en-US" b="1" i="1" dirty="0">
                <a:solidFill>
                  <a:srgbClr val="029DB2"/>
                </a:solidFill>
                <a:latin typeface="+mn-lt"/>
              </a:rPr>
              <a:t>Just Ask! </a:t>
            </a:r>
            <a:r>
              <a:rPr lang="en-US" b="1" dirty="0">
                <a:solidFill>
                  <a:srgbClr val="029DB2"/>
                </a:solidFill>
                <a:latin typeface="+mn-lt"/>
              </a:rPr>
              <a:t>by Sonia Sotomayor</a:t>
            </a:r>
          </a:p>
        </p:txBody>
      </p:sp>
      <p:sp>
        <p:nvSpPr>
          <p:cNvPr id="5" name="TextBox 4">
            <a:extLst>
              <a:ext uri="{FF2B5EF4-FFF2-40B4-BE49-F238E27FC236}">
                <a16:creationId xmlns:a16="http://schemas.microsoft.com/office/drawing/2014/main" id="{719AB00A-CC99-13FE-9F45-B3FDC59F8228}"/>
              </a:ext>
            </a:extLst>
          </p:cNvPr>
          <p:cNvSpPr txBox="1"/>
          <p:nvPr/>
        </p:nvSpPr>
        <p:spPr>
          <a:xfrm>
            <a:off x="4669988" y="1646445"/>
            <a:ext cx="7229245" cy="4770537"/>
          </a:xfrm>
          <a:prstGeom prst="rect">
            <a:avLst/>
          </a:prstGeom>
          <a:noFill/>
        </p:spPr>
        <p:txBody>
          <a:bodyPr wrap="square" rtlCol="0">
            <a:spAutoFit/>
          </a:bodyPr>
          <a:lstStyle/>
          <a:p>
            <a:pPr marL="742950" marR="114300" lvl="1" indent="-285750">
              <a:spcBef>
                <a:spcPts val="20"/>
              </a:spcBef>
              <a:spcAft>
                <a:spcPts val="0"/>
              </a:spcAft>
              <a:buFont typeface="Arial" panose="020B0604020202020204" pitchFamily="34" charset="0"/>
              <a:buChar char="•"/>
              <a:tabLst>
                <a:tab pos="400050" algn="l"/>
              </a:tabLst>
            </a:pPr>
            <a:r>
              <a:rPr lang="en-US" sz="2800" dirty="0">
                <a:effectLst/>
                <a:latin typeface="Calibri" panose="020F0502020204030204" pitchFamily="34" charset="0"/>
                <a:ea typeface="Times New Roman" panose="02020603050405020304" pitchFamily="18" charset="0"/>
              </a:rPr>
              <a:t>Like the variety of plants that grow in a garden, people are different, too. Do you think our differences are important? Why or why not?</a:t>
            </a:r>
          </a:p>
          <a:p>
            <a:pPr marL="742950" marR="114300" lvl="1" indent="-285750">
              <a:spcBef>
                <a:spcPts val="20"/>
              </a:spcBef>
              <a:spcAft>
                <a:spcPts val="0"/>
              </a:spcAft>
              <a:buFont typeface="Arial" panose="020B0604020202020204" pitchFamily="34" charset="0"/>
              <a:buChar char="•"/>
              <a:tabLst>
                <a:tab pos="400050" algn="l"/>
              </a:tabLst>
            </a:pPr>
            <a:endParaRPr lang="en-US" sz="1200" dirty="0">
              <a:latin typeface="Times New Roman" panose="02020603050405020304" pitchFamily="18" charset="0"/>
              <a:ea typeface="Times New Roman" panose="02020603050405020304" pitchFamily="18" charset="0"/>
            </a:endParaRPr>
          </a:p>
          <a:p>
            <a:pPr marL="742950" marR="114300" lvl="1" indent="-285750">
              <a:spcBef>
                <a:spcPts val="20"/>
              </a:spcBef>
              <a:spcAft>
                <a:spcPts val="0"/>
              </a:spcAft>
              <a:buFont typeface="Arial" panose="020B0604020202020204" pitchFamily="34" charset="0"/>
              <a:buChar char="•"/>
              <a:tabLst>
                <a:tab pos="400050" algn="l"/>
              </a:tabLst>
            </a:pPr>
            <a:r>
              <a:rPr lang="en-US" sz="2800" dirty="0">
                <a:effectLst/>
                <a:latin typeface="Calibri" panose="020F0502020204030204" pitchFamily="34" charset="0"/>
                <a:ea typeface="Times New Roman" panose="02020603050405020304" pitchFamily="18" charset="0"/>
              </a:rPr>
              <a:t>In what ways can we learn from people who are different from us?</a:t>
            </a:r>
          </a:p>
          <a:p>
            <a:pPr marL="742950" marR="114300" lvl="1" indent="-285750">
              <a:spcBef>
                <a:spcPts val="20"/>
              </a:spcBef>
              <a:spcAft>
                <a:spcPts val="0"/>
              </a:spcAft>
              <a:buFont typeface="Arial" panose="020B0604020202020204" pitchFamily="34" charset="0"/>
              <a:buChar char="•"/>
              <a:tabLst>
                <a:tab pos="400050" algn="l"/>
              </a:tabLst>
            </a:pPr>
            <a:endParaRPr lang="en-US" sz="1200" dirty="0">
              <a:latin typeface="Times New Roman" panose="02020603050405020304" pitchFamily="18" charset="0"/>
              <a:ea typeface="Times New Roman" panose="02020603050405020304" pitchFamily="18" charset="0"/>
            </a:endParaRPr>
          </a:p>
          <a:p>
            <a:pPr marL="742950" marR="114300" lvl="1" indent="-285750">
              <a:spcBef>
                <a:spcPts val="20"/>
              </a:spcBef>
              <a:spcAft>
                <a:spcPts val="0"/>
              </a:spcAft>
              <a:buFont typeface="Arial" panose="020B0604020202020204" pitchFamily="34" charset="0"/>
              <a:buChar char="•"/>
              <a:tabLst>
                <a:tab pos="400050" algn="l"/>
              </a:tabLst>
            </a:pPr>
            <a:r>
              <a:rPr lang="en-US" sz="2800" dirty="0">
                <a:effectLst/>
                <a:latin typeface="Calibri" panose="020F0502020204030204" pitchFamily="34" charset="0"/>
                <a:ea typeface="Times New Roman" panose="02020603050405020304" pitchFamily="18" charset="0"/>
              </a:rPr>
              <a:t>Sometimes, it is easy to overlook someone who doesn’t fit in with the group. How can we include others who are different or left out?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73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902366" y="365125"/>
            <a:ext cx="8873401" cy="1325563"/>
          </a:xfrm>
        </p:spPr>
        <p:txBody>
          <a:bodyPr/>
          <a:lstStyle/>
          <a:p>
            <a:r>
              <a:rPr lang="en-US" b="1" dirty="0">
                <a:solidFill>
                  <a:srgbClr val="029DB2"/>
                </a:solidFill>
                <a:latin typeface="+mn-lt"/>
              </a:rPr>
              <a:t>Turn and Talk</a:t>
            </a:r>
          </a:p>
        </p:txBody>
      </p:sp>
      <p:sp>
        <p:nvSpPr>
          <p:cNvPr id="3" name="Content Placeholder 2">
            <a:extLst>
              <a:ext uri="{FF2B5EF4-FFF2-40B4-BE49-F238E27FC236}">
                <a16:creationId xmlns:a16="http://schemas.microsoft.com/office/drawing/2014/main" id="{57368813-A865-4548-AE19-093DE4E2B2CB}"/>
              </a:ext>
            </a:extLst>
          </p:cNvPr>
          <p:cNvSpPr>
            <a:spLocks noGrp="1"/>
          </p:cNvSpPr>
          <p:nvPr>
            <p:ph sz="half" idx="1"/>
          </p:nvPr>
        </p:nvSpPr>
        <p:spPr>
          <a:xfrm>
            <a:off x="902367" y="1320291"/>
            <a:ext cx="10952741" cy="5172584"/>
          </a:xfrm>
        </p:spPr>
        <p:txBody>
          <a:bodyPr>
            <a:normAutofit fontScale="92500"/>
          </a:bodyPr>
          <a:lstStyle/>
          <a:p>
            <a:pPr marL="0" indent="0">
              <a:lnSpc>
                <a:spcPct val="150000"/>
              </a:lnSpc>
              <a:buNone/>
            </a:pPr>
            <a:r>
              <a:rPr lang="en-US" sz="3200" dirty="0"/>
              <a:t>With a neighbor, finish these two statements:</a:t>
            </a:r>
          </a:p>
          <a:p>
            <a:pPr marL="742950" indent="-742950">
              <a:lnSpc>
                <a:spcPct val="110000"/>
              </a:lnSpc>
              <a:buFont typeface="+mj-lt"/>
              <a:buAutoNum type="arabicPeriod"/>
            </a:pPr>
            <a:r>
              <a:rPr lang="en-US" sz="3200" b="1" dirty="0"/>
              <a:t>One time I felt left out was when </a:t>
            </a:r>
            <a:r>
              <a:rPr lang="en-US" sz="3200" dirty="0"/>
              <a:t>_______________________.</a:t>
            </a:r>
          </a:p>
          <a:p>
            <a:pPr marL="742950" indent="-742950">
              <a:lnSpc>
                <a:spcPct val="110000"/>
              </a:lnSpc>
              <a:buFont typeface="+mj-lt"/>
              <a:buAutoNum type="arabicPeriod"/>
            </a:pPr>
            <a:r>
              <a:rPr lang="en-US" sz="3200" b="1" dirty="0"/>
              <a:t>Being left out made me feel </a:t>
            </a:r>
            <a:r>
              <a:rPr lang="en-US" sz="3200" dirty="0"/>
              <a:t>____________________________ </a:t>
            </a:r>
            <a:r>
              <a:rPr lang="en-US" sz="3200" b="1" dirty="0"/>
              <a:t>because</a:t>
            </a:r>
            <a:r>
              <a:rPr lang="en-US" sz="3200" dirty="0"/>
              <a:t> ____________________________________________.</a:t>
            </a:r>
          </a:p>
          <a:p>
            <a:pPr marL="0" indent="0">
              <a:buNone/>
            </a:pPr>
            <a:endParaRPr lang="en-US" sz="3200" u="sng" dirty="0"/>
          </a:p>
          <a:p>
            <a:pPr marL="0" indent="0">
              <a:buNone/>
            </a:pPr>
            <a:r>
              <a:rPr lang="en-US" sz="3200" u="sng" dirty="0"/>
              <a:t>Listen carefully</a:t>
            </a:r>
            <a:r>
              <a:rPr lang="en-US" sz="3200" dirty="0"/>
              <a:t> to your neighbor’s story. </a:t>
            </a:r>
          </a:p>
          <a:p>
            <a:pPr marL="0" indent="0">
              <a:lnSpc>
                <a:spcPct val="100000"/>
              </a:lnSpc>
              <a:buNone/>
            </a:pPr>
            <a:r>
              <a:rPr lang="en-US" sz="3200" dirty="0"/>
              <a:t>Can you understand what they were feeling when they were left out? You are showing </a:t>
            </a:r>
            <a:r>
              <a:rPr lang="en-US" sz="3200" b="1" dirty="0"/>
              <a:t>empathy.</a:t>
            </a:r>
            <a:endParaRPr lang="en-US" sz="3200" dirty="0"/>
          </a:p>
          <a:p>
            <a:pPr marL="742950" indent="-742950">
              <a:lnSpc>
                <a:spcPct val="110000"/>
              </a:lnSpc>
              <a:buFont typeface="+mj-lt"/>
              <a:buAutoNum type="arabicPeriod"/>
            </a:pPr>
            <a:endParaRPr lang="en-US" sz="3200" dirty="0"/>
          </a:p>
        </p:txBody>
      </p:sp>
      <p:pic>
        <p:nvPicPr>
          <p:cNvPr id="7" name="Graphic 6" descr="Chat with solid fill">
            <a:extLst>
              <a:ext uri="{FF2B5EF4-FFF2-40B4-BE49-F238E27FC236}">
                <a16:creationId xmlns:a16="http://schemas.microsoft.com/office/drawing/2014/main" id="{1FDBCB52-F8DB-D813-5C06-0F7D97ACBD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9100" y="-310242"/>
            <a:ext cx="2658979" cy="2658979"/>
          </a:xfrm>
          <a:prstGeom prst="rect">
            <a:avLst/>
          </a:prstGeom>
        </p:spPr>
      </p:pic>
    </p:spTree>
    <p:extLst>
      <p:ext uri="{BB962C8B-B14F-4D97-AF65-F5344CB8AC3E}">
        <p14:creationId xmlns:p14="http://schemas.microsoft.com/office/powerpoint/2010/main" val="2128695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ightbulb">
            <a:extLst>
              <a:ext uri="{FF2B5EF4-FFF2-40B4-BE49-F238E27FC236}">
                <a16:creationId xmlns:a16="http://schemas.microsoft.com/office/drawing/2014/main" id="{DFA0F168-AD33-59A2-9E80-8AB970E0FD38}"/>
              </a:ext>
            </a:extLst>
          </p:cNvPr>
          <p:cNvPicPr>
            <a:picLocks noGrp="1" noChangeAspect="1"/>
          </p:cNvPicPr>
          <p:nvPr>
            <p:ph sz="half" idx="1"/>
          </p:nvPr>
        </p:nvPicPr>
        <p:blipFill>
          <a:blip r:embed="rId3">
            <a:alphaModFix amt="21000"/>
            <a:extLst>
              <a:ext uri="{96DAC541-7B7A-43D3-8B79-37D633B846F1}">
                <asvg:svgBlip xmlns:asvg="http://schemas.microsoft.com/office/drawing/2016/SVG/main" r:embed="rId4"/>
              </a:ext>
            </a:extLst>
          </a:blip>
          <a:srcRect/>
          <a:stretch/>
        </p:blipFill>
        <p:spPr>
          <a:xfrm>
            <a:off x="-939013" y="-911712"/>
            <a:ext cx="5086669" cy="5086669"/>
          </a:xfrm>
        </p:spPr>
      </p:pic>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838200" y="365125"/>
            <a:ext cx="8937567" cy="1325563"/>
          </a:xfrm>
        </p:spPr>
        <p:txBody>
          <a:bodyPr/>
          <a:lstStyle/>
          <a:p>
            <a:r>
              <a:rPr lang="en-US" b="1" dirty="0">
                <a:solidFill>
                  <a:srgbClr val="029DB2"/>
                </a:solidFill>
                <a:latin typeface="+mn-lt"/>
              </a:rPr>
              <a:t>Let’s Brainstorm</a:t>
            </a:r>
          </a:p>
        </p:txBody>
      </p:sp>
      <p:sp>
        <p:nvSpPr>
          <p:cNvPr id="14" name="TextBox 13">
            <a:extLst>
              <a:ext uri="{FF2B5EF4-FFF2-40B4-BE49-F238E27FC236}">
                <a16:creationId xmlns:a16="http://schemas.microsoft.com/office/drawing/2014/main" id="{61050BA9-ED53-25A7-585A-2A5F25C3E3E2}"/>
              </a:ext>
            </a:extLst>
          </p:cNvPr>
          <p:cNvSpPr txBox="1"/>
          <p:nvPr/>
        </p:nvSpPr>
        <p:spPr>
          <a:xfrm>
            <a:off x="838200" y="1674423"/>
            <a:ext cx="5502441" cy="4524315"/>
          </a:xfrm>
          <a:prstGeom prst="rect">
            <a:avLst/>
          </a:prstGeom>
          <a:noFill/>
        </p:spPr>
        <p:txBody>
          <a:bodyPr wrap="square" rtlCol="0">
            <a:spAutoFit/>
          </a:bodyPr>
          <a:lstStyle/>
          <a:p>
            <a:r>
              <a:rPr lang="en-US" sz="3600" dirty="0"/>
              <a:t>In small groups, we are going to brainstorm situations in which someone might feel left out because they are different. </a:t>
            </a:r>
          </a:p>
          <a:p>
            <a:endParaRPr lang="en-US" sz="3600" dirty="0"/>
          </a:p>
          <a:p>
            <a:r>
              <a:rPr lang="en-US" sz="3600" dirty="0"/>
              <a:t>Divide your poster paper into two columns. </a:t>
            </a:r>
          </a:p>
        </p:txBody>
      </p:sp>
      <p:graphicFrame>
        <p:nvGraphicFramePr>
          <p:cNvPr id="3" name="Table 3">
            <a:extLst>
              <a:ext uri="{FF2B5EF4-FFF2-40B4-BE49-F238E27FC236}">
                <a16:creationId xmlns:a16="http://schemas.microsoft.com/office/drawing/2014/main" id="{322670B0-4893-ADA1-9C36-B79EAA994FDC}"/>
              </a:ext>
            </a:extLst>
          </p:cNvPr>
          <p:cNvGraphicFramePr>
            <a:graphicFrameLocks noGrp="1"/>
          </p:cNvGraphicFramePr>
          <p:nvPr>
            <p:extLst>
              <p:ext uri="{D42A27DB-BD31-4B8C-83A1-F6EECF244321}">
                <p14:modId xmlns:p14="http://schemas.microsoft.com/office/powerpoint/2010/main" val="3321799828"/>
              </p:ext>
            </p:extLst>
          </p:nvPr>
        </p:nvGraphicFramePr>
        <p:xfrm>
          <a:off x="6649130" y="2350943"/>
          <a:ext cx="5086668" cy="3335202"/>
        </p:xfrm>
        <a:graphic>
          <a:graphicData uri="http://schemas.openxmlformats.org/drawingml/2006/table">
            <a:tbl>
              <a:tblPr firstRow="1" bandRow="1">
                <a:tableStyleId>{21E4AEA4-8DFA-4A89-87EB-49C32662AFE0}</a:tableStyleId>
              </a:tblPr>
              <a:tblGrid>
                <a:gridCol w="2543334">
                  <a:extLst>
                    <a:ext uri="{9D8B030D-6E8A-4147-A177-3AD203B41FA5}">
                      <a16:colId xmlns:a16="http://schemas.microsoft.com/office/drawing/2014/main" val="1195034093"/>
                    </a:ext>
                  </a:extLst>
                </a:gridCol>
                <a:gridCol w="2543334">
                  <a:extLst>
                    <a:ext uri="{9D8B030D-6E8A-4147-A177-3AD203B41FA5}">
                      <a16:colId xmlns:a16="http://schemas.microsoft.com/office/drawing/2014/main" val="1631419096"/>
                    </a:ext>
                  </a:extLst>
                </a:gridCol>
              </a:tblGrid>
              <a:tr h="666410">
                <a:tc>
                  <a:txBody>
                    <a:bodyPr/>
                    <a:lstStyle/>
                    <a:p>
                      <a:r>
                        <a:rPr lang="en-US" sz="2800" dirty="0"/>
                        <a:t>Column 1</a:t>
                      </a:r>
                    </a:p>
                  </a:txBody>
                  <a:tcPr/>
                </a:tc>
                <a:tc>
                  <a:txBody>
                    <a:bodyPr/>
                    <a:lstStyle/>
                    <a:p>
                      <a:r>
                        <a:rPr lang="en-US" sz="2800" dirty="0"/>
                        <a:t>Column 2</a:t>
                      </a:r>
                    </a:p>
                  </a:txBody>
                  <a:tcPr/>
                </a:tc>
                <a:extLst>
                  <a:ext uri="{0D108BD9-81ED-4DB2-BD59-A6C34878D82A}">
                    <a16:rowId xmlns:a16="http://schemas.microsoft.com/office/drawing/2014/main" val="190567466"/>
                  </a:ext>
                </a:extLst>
              </a:tr>
              <a:tr h="2668792">
                <a:tc>
                  <a:txBody>
                    <a:bodyPr/>
                    <a:lstStyle/>
                    <a:p>
                      <a:r>
                        <a:rPr lang="en-US" sz="2800" dirty="0"/>
                        <a:t>List situations in which someone might feel left out because they are different.</a:t>
                      </a:r>
                    </a:p>
                  </a:txBody>
                  <a:tcPr/>
                </a:tc>
                <a:tc>
                  <a:txBody>
                    <a:bodyPr/>
                    <a:lstStyle/>
                    <a:p>
                      <a:endParaRPr lang="en-US" sz="2800" dirty="0"/>
                    </a:p>
                  </a:txBody>
                  <a:tcPr/>
                </a:tc>
                <a:extLst>
                  <a:ext uri="{0D108BD9-81ED-4DB2-BD59-A6C34878D82A}">
                    <a16:rowId xmlns:a16="http://schemas.microsoft.com/office/drawing/2014/main" val="455488023"/>
                  </a:ext>
                </a:extLst>
              </a:tr>
            </a:tbl>
          </a:graphicData>
        </a:graphic>
      </p:graphicFrame>
    </p:spTree>
    <p:extLst>
      <p:ext uri="{BB962C8B-B14F-4D97-AF65-F5344CB8AC3E}">
        <p14:creationId xmlns:p14="http://schemas.microsoft.com/office/powerpoint/2010/main" val="2580841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838200" y="365125"/>
            <a:ext cx="8937567" cy="1325563"/>
          </a:xfrm>
        </p:spPr>
        <p:txBody>
          <a:bodyPr/>
          <a:lstStyle/>
          <a:p>
            <a:r>
              <a:rPr lang="en-US" b="1" dirty="0">
                <a:solidFill>
                  <a:srgbClr val="029DB2"/>
                </a:solidFill>
                <a:latin typeface="+mn-lt"/>
              </a:rPr>
              <a:t>How can we include others?</a:t>
            </a:r>
          </a:p>
        </p:txBody>
      </p:sp>
      <p:graphicFrame>
        <p:nvGraphicFramePr>
          <p:cNvPr id="3" name="Table 3">
            <a:extLst>
              <a:ext uri="{FF2B5EF4-FFF2-40B4-BE49-F238E27FC236}">
                <a16:creationId xmlns:a16="http://schemas.microsoft.com/office/drawing/2014/main" id="{322670B0-4893-ADA1-9C36-B79EAA994FDC}"/>
              </a:ext>
            </a:extLst>
          </p:cNvPr>
          <p:cNvGraphicFramePr>
            <a:graphicFrameLocks noGrp="1"/>
          </p:cNvGraphicFramePr>
          <p:nvPr>
            <p:extLst>
              <p:ext uri="{D42A27DB-BD31-4B8C-83A1-F6EECF244321}">
                <p14:modId xmlns:p14="http://schemas.microsoft.com/office/powerpoint/2010/main" val="3770120976"/>
              </p:ext>
            </p:extLst>
          </p:nvPr>
        </p:nvGraphicFramePr>
        <p:xfrm>
          <a:off x="6649130" y="2350943"/>
          <a:ext cx="5086668" cy="3335202"/>
        </p:xfrm>
        <a:graphic>
          <a:graphicData uri="http://schemas.openxmlformats.org/drawingml/2006/table">
            <a:tbl>
              <a:tblPr firstRow="1" bandRow="1">
                <a:tableStyleId>{21E4AEA4-8DFA-4A89-87EB-49C32662AFE0}</a:tableStyleId>
              </a:tblPr>
              <a:tblGrid>
                <a:gridCol w="2543334">
                  <a:extLst>
                    <a:ext uri="{9D8B030D-6E8A-4147-A177-3AD203B41FA5}">
                      <a16:colId xmlns:a16="http://schemas.microsoft.com/office/drawing/2014/main" val="1195034093"/>
                    </a:ext>
                  </a:extLst>
                </a:gridCol>
                <a:gridCol w="2543334">
                  <a:extLst>
                    <a:ext uri="{9D8B030D-6E8A-4147-A177-3AD203B41FA5}">
                      <a16:colId xmlns:a16="http://schemas.microsoft.com/office/drawing/2014/main" val="1631419096"/>
                    </a:ext>
                  </a:extLst>
                </a:gridCol>
              </a:tblGrid>
              <a:tr h="666410">
                <a:tc>
                  <a:txBody>
                    <a:bodyPr/>
                    <a:lstStyle/>
                    <a:p>
                      <a:r>
                        <a:rPr lang="en-US" sz="2800" dirty="0"/>
                        <a:t>Column 1</a:t>
                      </a:r>
                    </a:p>
                  </a:txBody>
                  <a:tcPr/>
                </a:tc>
                <a:tc>
                  <a:txBody>
                    <a:bodyPr/>
                    <a:lstStyle/>
                    <a:p>
                      <a:r>
                        <a:rPr lang="en-US" sz="2800" dirty="0"/>
                        <a:t>Column 2</a:t>
                      </a:r>
                    </a:p>
                  </a:txBody>
                  <a:tcPr/>
                </a:tc>
                <a:extLst>
                  <a:ext uri="{0D108BD9-81ED-4DB2-BD59-A6C34878D82A}">
                    <a16:rowId xmlns:a16="http://schemas.microsoft.com/office/drawing/2014/main" val="190567466"/>
                  </a:ext>
                </a:extLst>
              </a:tr>
              <a:tr h="2668792">
                <a:tc>
                  <a:txBody>
                    <a:bodyPr/>
                    <a:lstStyle/>
                    <a:p>
                      <a:r>
                        <a:rPr lang="en-US" sz="2800" dirty="0"/>
                        <a:t>List situations in which someone might feel left out because they are different.</a:t>
                      </a:r>
                    </a:p>
                  </a:txBody>
                  <a:tcPr/>
                </a:tc>
                <a:tc>
                  <a:txBody>
                    <a:bodyPr/>
                    <a:lstStyle/>
                    <a:p>
                      <a:r>
                        <a:rPr lang="en-US" sz="2800" dirty="0"/>
                        <a:t>List ways that we can help someone in this situation feel included.</a:t>
                      </a:r>
                    </a:p>
                  </a:txBody>
                  <a:tcPr/>
                </a:tc>
                <a:extLst>
                  <a:ext uri="{0D108BD9-81ED-4DB2-BD59-A6C34878D82A}">
                    <a16:rowId xmlns:a16="http://schemas.microsoft.com/office/drawing/2014/main" val="455488023"/>
                  </a:ext>
                </a:extLst>
              </a:tr>
            </a:tbl>
          </a:graphicData>
        </a:graphic>
      </p:graphicFrame>
      <p:sp>
        <p:nvSpPr>
          <p:cNvPr id="6" name="TextBox 5">
            <a:extLst>
              <a:ext uri="{FF2B5EF4-FFF2-40B4-BE49-F238E27FC236}">
                <a16:creationId xmlns:a16="http://schemas.microsoft.com/office/drawing/2014/main" id="{7C1C707C-5D68-732B-DE61-631924D91352}"/>
              </a:ext>
            </a:extLst>
          </p:cNvPr>
          <p:cNvSpPr txBox="1"/>
          <p:nvPr/>
        </p:nvSpPr>
        <p:spPr>
          <a:xfrm>
            <a:off x="838200" y="2253941"/>
            <a:ext cx="5086668" cy="2862322"/>
          </a:xfrm>
          <a:prstGeom prst="rect">
            <a:avLst/>
          </a:prstGeom>
          <a:noFill/>
        </p:spPr>
        <p:txBody>
          <a:bodyPr wrap="square" rtlCol="0">
            <a:spAutoFit/>
          </a:bodyPr>
          <a:lstStyle/>
          <a:p>
            <a:r>
              <a:rPr lang="en-US" sz="3600" b="1" dirty="0"/>
              <a:t>Column 2: </a:t>
            </a:r>
            <a:r>
              <a:rPr lang="en-US" sz="3600" dirty="0"/>
              <a:t>Next to each situation listed in column 1, think of a way that we can help the person feel included.</a:t>
            </a:r>
          </a:p>
        </p:txBody>
      </p:sp>
      <p:pic>
        <p:nvPicPr>
          <p:cNvPr id="7" name="Graphic 6" descr="Cheers outline">
            <a:extLst>
              <a:ext uri="{FF2B5EF4-FFF2-40B4-BE49-F238E27FC236}">
                <a16:creationId xmlns:a16="http://schemas.microsoft.com/office/drawing/2014/main" id="{86C54D6D-F888-3C17-CF05-09B1FDC4B6E1}"/>
              </a:ext>
            </a:extLst>
          </p:cNvPr>
          <p:cNvPicPr>
            <a:picLocks noChangeAspect="1"/>
          </p:cNvPicPr>
          <p:nvPr/>
        </p:nvPicPr>
        <p:blipFill>
          <a:blip r:embed="rId3">
            <a:alphaModFix amt="25000"/>
            <a:extLst>
              <a:ext uri="{96DAC541-7B7A-43D3-8B79-37D633B846F1}">
                <asvg:svgBlip xmlns:asvg="http://schemas.microsoft.com/office/drawing/2016/SVG/main" r:embed="rId4"/>
              </a:ext>
            </a:extLst>
          </a:blip>
          <a:stretch>
            <a:fillRect/>
          </a:stretch>
        </p:blipFill>
        <p:spPr>
          <a:xfrm>
            <a:off x="-190766" y="-198128"/>
            <a:ext cx="3416320" cy="3416320"/>
          </a:xfrm>
          <a:prstGeom prst="rect">
            <a:avLst/>
          </a:prstGeom>
        </p:spPr>
      </p:pic>
    </p:spTree>
    <p:extLst>
      <p:ext uri="{BB962C8B-B14F-4D97-AF65-F5344CB8AC3E}">
        <p14:creationId xmlns:p14="http://schemas.microsoft.com/office/powerpoint/2010/main" val="1399018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Water with solid fill">
            <a:extLst>
              <a:ext uri="{FF2B5EF4-FFF2-40B4-BE49-F238E27FC236}">
                <a16:creationId xmlns:a16="http://schemas.microsoft.com/office/drawing/2014/main" id="{15D5CFD6-68BE-3EAE-69DE-15380964C3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2807" y="2996239"/>
            <a:ext cx="3044987" cy="3044987"/>
          </a:xfrm>
          <a:prstGeom prst="rect">
            <a:avLst/>
          </a:prstGeom>
        </p:spPr>
      </p:pic>
      <p:sp>
        <p:nvSpPr>
          <p:cNvPr id="2" name="Title 1">
            <a:extLst>
              <a:ext uri="{FF2B5EF4-FFF2-40B4-BE49-F238E27FC236}">
                <a16:creationId xmlns:a16="http://schemas.microsoft.com/office/drawing/2014/main" id="{FE299494-618D-4A40-A08D-9C4AE7EAED80}"/>
              </a:ext>
            </a:extLst>
          </p:cNvPr>
          <p:cNvSpPr>
            <a:spLocks noGrp="1"/>
          </p:cNvSpPr>
          <p:nvPr>
            <p:ph type="title"/>
          </p:nvPr>
        </p:nvSpPr>
        <p:spPr>
          <a:xfrm>
            <a:off x="838200" y="365125"/>
            <a:ext cx="8937567" cy="839915"/>
          </a:xfrm>
        </p:spPr>
        <p:txBody>
          <a:bodyPr/>
          <a:lstStyle/>
          <a:p>
            <a:r>
              <a:rPr lang="en-US" b="1" dirty="0">
                <a:solidFill>
                  <a:srgbClr val="029DB2"/>
                </a:solidFill>
                <a:latin typeface="+mn-lt"/>
              </a:rPr>
              <a:t>How can we turn our ideas into art?</a:t>
            </a:r>
          </a:p>
        </p:txBody>
      </p:sp>
      <p:sp>
        <p:nvSpPr>
          <p:cNvPr id="4" name="Content Placeholder 3">
            <a:extLst>
              <a:ext uri="{FF2B5EF4-FFF2-40B4-BE49-F238E27FC236}">
                <a16:creationId xmlns:a16="http://schemas.microsoft.com/office/drawing/2014/main" id="{84553AAB-9C5A-4F20-DA6A-2D8865505CE9}"/>
              </a:ext>
            </a:extLst>
          </p:cNvPr>
          <p:cNvSpPr>
            <a:spLocks noGrp="1"/>
          </p:cNvSpPr>
          <p:nvPr>
            <p:ph sz="half" idx="1"/>
          </p:nvPr>
        </p:nvSpPr>
        <p:spPr>
          <a:xfrm>
            <a:off x="838199" y="1194252"/>
            <a:ext cx="9637463" cy="1734004"/>
          </a:xfrm>
        </p:spPr>
        <p:txBody>
          <a:bodyPr>
            <a:normAutofit/>
          </a:bodyPr>
          <a:lstStyle/>
          <a:p>
            <a:pPr marL="0" indent="0">
              <a:buNone/>
            </a:pPr>
            <a:r>
              <a:rPr lang="en-US" sz="3200" dirty="0"/>
              <a:t>Artists can use </a:t>
            </a:r>
            <a:r>
              <a:rPr lang="en-US" sz="3200" b="1" dirty="0"/>
              <a:t>symbols</a:t>
            </a:r>
            <a:r>
              <a:rPr lang="en-US" sz="3200" dirty="0"/>
              <a:t> to help represent complex ideas that would be hard to show in a picture.</a:t>
            </a:r>
          </a:p>
          <a:p>
            <a:pPr marL="0" indent="0">
              <a:buNone/>
            </a:pPr>
            <a:r>
              <a:rPr lang="en-US" sz="3200" dirty="0"/>
              <a:t>A </a:t>
            </a:r>
            <a:r>
              <a:rPr lang="en-US" sz="3200" b="1" dirty="0"/>
              <a:t>symbol</a:t>
            </a:r>
            <a:r>
              <a:rPr lang="en-US" sz="3200" dirty="0"/>
              <a:t> is something that stands for something else.</a:t>
            </a:r>
          </a:p>
          <a:p>
            <a:endParaRPr lang="en-US" sz="3200" dirty="0"/>
          </a:p>
          <a:p>
            <a:pPr lvl="1"/>
            <a:endParaRPr lang="en-US" sz="2800" dirty="0"/>
          </a:p>
        </p:txBody>
      </p:sp>
      <p:pic>
        <p:nvPicPr>
          <p:cNvPr id="5" name="Graphic 4" descr="No sign with solid fill">
            <a:extLst>
              <a:ext uri="{FF2B5EF4-FFF2-40B4-BE49-F238E27FC236}">
                <a16:creationId xmlns:a16="http://schemas.microsoft.com/office/drawing/2014/main" id="{AD9A45DC-F5CD-4D25-1642-8C25A6CD12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1176" y="3933864"/>
            <a:ext cx="2320582" cy="2320582"/>
          </a:xfrm>
          <a:prstGeom prst="rect">
            <a:avLst/>
          </a:prstGeom>
        </p:spPr>
      </p:pic>
      <p:pic>
        <p:nvPicPr>
          <p:cNvPr id="9" name="Graphic 8" descr="Thumbs up sign with solid fill">
            <a:extLst>
              <a:ext uri="{FF2B5EF4-FFF2-40B4-BE49-F238E27FC236}">
                <a16:creationId xmlns:a16="http://schemas.microsoft.com/office/drawing/2014/main" id="{84B3DAA9-1F31-700F-A7A6-802A6675E6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7318" y="3745092"/>
            <a:ext cx="3163223" cy="3163223"/>
          </a:xfrm>
          <a:prstGeom prst="rect">
            <a:avLst/>
          </a:prstGeom>
        </p:spPr>
      </p:pic>
      <p:pic>
        <p:nvPicPr>
          <p:cNvPr id="15" name="Graphic 14" descr="Peace Sign with solid fill">
            <a:extLst>
              <a:ext uri="{FF2B5EF4-FFF2-40B4-BE49-F238E27FC236}">
                <a16:creationId xmlns:a16="http://schemas.microsoft.com/office/drawing/2014/main" id="{AF6EFD0A-1CE2-5741-3DDC-54F6DB0907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49425" y="3396418"/>
            <a:ext cx="2835734" cy="2835734"/>
          </a:xfrm>
          <a:prstGeom prst="rect">
            <a:avLst/>
          </a:prstGeom>
        </p:spPr>
      </p:pic>
      <p:pic>
        <p:nvPicPr>
          <p:cNvPr id="13" name="Graphic 12" descr="Heart with solid fill">
            <a:extLst>
              <a:ext uri="{FF2B5EF4-FFF2-40B4-BE49-F238E27FC236}">
                <a16:creationId xmlns:a16="http://schemas.microsoft.com/office/drawing/2014/main" id="{F1FD7C36-C6AA-49E4-FB7E-A0F278690F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56909" y="4496751"/>
            <a:ext cx="2480521" cy="2480521"/>
          </a:xfrm>
          <a:prstGeom prst="rect">
            <a:avLst/>
          </a:prstGeom>
        </p:spPr>
      </p:pic>
      <p:sp>
        <p:nvSpPr>
          <p:cNvPr id="16" name="TextBox 15">
            <a:extLst>
              <a:ext uri="{FF2B5EF4-FFF2-40B4-BE49-F238E27FC236}">
                <a16:creationId xmlns:a16="http://schemas.microsoft.com/office/drawing/2014/main" id="{795B3337-95DC-28C5-8AD4-7C981CE897C1}"/>
              </a:ext>
            </a:extLst>
          </p:cNvPr>
          <p:cNvSpPr txBox="1"/>
          <p:nvPr/>
        </p:nvSpPr>
        <p:spPr>
          <a:xfrm>
            <a:off x="838199" y="2831504"/>
            <a:ext cx="10515602" cy="584775"/>
          </a:xfrm>
          <a:prstGeom prst="rect">
            <a:avLst/>
          </a:prstGeom>
          <a:noFill/>
        </p:spPr>
        <p:txBody>
          <a:bodyPr wrap="square" rtlCol="0">
            <a:spAutoFit/>
          </a:bodyPr>
          <a:lstStyle/>
          <a:p>
            <a:r>
              <a:rPr lang="en-US" sz="3200" dirty="0"/>
              <a:t>What do the symbols below represent?</a:t>
            </a:r>
          </a:p>
        </p:txBody>
      </p:sp>
    </p:spTree>
    <p:extLst>
      <p:ext uri="{BB962C8B-B14F-4D97-AF65-F5344CB8AC3E}">
        <p14:creationId xmlns:p14="http://schemas.microsoft.com/office/powerpoint/2010/main" val="4013156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12481</TotalTime>
  <Words>1238</Words>
  <Application>Microsoft Office PowerPoint</Application>
  <PresentationFormat>Widescreen</PresentationFormat>
  <Paragraphs>94</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Symbol</vt:lpstr>
      <vt:lpstr>Times New Roman</vt:lpstr>
      <vt:lpstr>Office Theme</vt:lpstr>
      <vt:lpstr>Silently look at this image.  What’s going on in this picture?</vt:lpstr>
      <vt:lpstr>‘Hand’le with Care</vt:lpstr>
      <vt:lpstr>Words to FOCUS ON</vt:lpstr>
      <vt:lpstr>PowerPoint Presentation</vt:lpstr>
      <vt:lpstr>Just Ask! by Sonia Sotomayor</vt:lpstr>
      <vt:lpstr>Turn and Talk</vt:lpstr>
      <vt:lpstr>Let’s Brainstorm</vt:lpstr>
      <vt:lpstr>How can we include others?</vt:lpstr>
      <vt:lpstr>How can we turn our ideas into art?</vt:lpstr>
      <vt:lpstr>PowerPoint Presentation</vt:lpstr>
      <vt:lpstr>Making thumbnail sketches</vt:lpstr>
      <vt:lpstr>Let’s start sketching!</vt:lpstr>
      <vt:lpstr>Gallery Walk: I like, I wonder, next steps</vt:lpstr>
      <vt:lpstr>Artist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Ben Jewell-Plocher</cp:lastModifiedBy>
  <cp:revision>31</cp:revision>
  <dcterms:created xsi:type="dcterms:W3CDTF">2020-12-11T17:48:51Z</dcterms:created>
  <dcterms:modified xsi:type="dcterms:W3CDTF">2024-03-12T20:31:46Z</dcterms:modified>
</cp:coreProperties>
</file>