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6" r:id="rId2"/>
    <p:sldId id="258" r:id="rId3"/>
    <p:sldId id="259" r:id="rId4"/>
    <p:sldId id="260" r:id="rId5"/>
    <p:sldId id="262"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notesViewPr>
    <p:cSldViewPr snapToGrid="0">
      <p:cViewPr varScale="1">
        <p:scale>
          <a:sx n="51" d="100"/>
          <a:sy n="51" d="100"/>
        </p:scale>
        <p:origin x="2692"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uso Marilyn" userId="14fbc32d-6a8f-4f30-94fa-839b90a72330" providerId="ADAL" clId="{8E57543A-F0FF-47B6-B034-79ACD59488B9}"/>
    <pc:docChg chg="modSld">
      <pc:chgData name="Caruso Marilyn" userId="14fbc32d-6a8f-4f30-94fa-839b90a72330" providerId="ADAL" clId="{8E57543A-F0FF-47B6-B034-79ACD59488B9}" dt="2021-03-05T17:15:56.898" v="6" actId="1076"/>
      <pc:docMkLst>
        <pc:docMk/>
      </pc:docMkLst>
      <pc:sldChg chg="modSp">
        <pc:chgData name="Caruso Marilyn" userId="14fbc32d-6a8f-4f30-94fa-839b90a72330" providerId="ADAL" clId="{8E57543A-F0FF-47B6-B034-79ACD59488B9}" dt="2021-03-05T17:15:56.898" v="6" actId="1076"/>
        <pc:sldMkLst>
          <pc:docMk/>
          <pc:sldMk cId="1301122426" sldId="262"/>
        </pc:sldMkLst>
        <pc:picChg chg="mod">
          <ac:chgData name="Caruso Marilyn" userId="14fbc32d-6a8f-4f30-94fa-839b90a72330" providerId="ADAL" clId="{8E57543A-F0FF-47B6-B034-79ACD59488B9}" dt="2021-03-05T17:15:49.843" v="2" actId="1076"/>
          <ac:picMkLst>
            <pc:docMk/>
            <pc:sldMk cId="1301122426" sldId="262"/>
            <ac:picMk id="5" creationId="{5A88371E-48EE-4636-8E23-F34C4BF5E248}"/>
          </ac:picMkLst>
        </pc:picChg>
        <pc:picChg chg="mod">
          <ac:chgData name="Caruso Marilyn" userId="14fbc32d-6a8f-4f30-94fa-839b90a72330" providerId="ADAL" clId="{8E57543A-F0FF-47B6-B034-79ACD59488B9}" dt="2021-03-05T17:15:56.898" v="6" actId="1076"/>
          <ac:picMkLst>
            <pc:docMk/>
            <pc:sldMk cId="1301122426" sldId="262"/>
            <ac:picMk id="6" creationId="{788B0D56-1E81-4D10-AD9A-B9D593E91CF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B538F6-0670-454E-AE5E-214D23BC75CB}" type="datetimeFigureOut">
              <a:rPr lang="en-US" smtClean="0"/>
              <a:t>3/5/2021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F00E07-D208-4D8F-A0DE-916D797D8ACA}" type="slidenum">
              <a:rPr lang="en-US" smtClean="0"/>
              <a:t>‹#›</a:t>
            </a:fld>
            <a:endParaRPr lang="en-US"/>
          </a:p>
        </p:txBody>
      </p:sp>
    </p:spTree>
    <p:extLst>
      <p:ext uri="{BB962C8B-B14F-4D97-AF65-F5344CB8AC3E}">
        <p14:creationId xmlns:p14="http://schemas.microsoft.com/office/powerpoint/2010/main" val="423347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F00E07-D208-4D8F-A0DE-916D797D8ACA}" type="slidenum">
              <a:rPr lang="en-US" smtClean="0"/>
              <a:t>1</a:t>
            </a:fld>
            <a:endParaRPr lang="en-US"/>
          </a:p>
        </p:txBody>
      </p:sp>
    </p:spTree>
    <p:extLst>
      <p:ext uri="{BB962C8B-B14F-4D97-AF65-F5344CB8AC3E}">
        <p14:creationId xmlns:p14="http://schemas.microsoft.com/office/powerpoint/2010/main" val="1811774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F00E07-D208-4D8F-A0DE-916D797D8ACA}" type="slidenum">
              <a:rPr lang="en-US" smtClean="0"/>
              <a:t>2</a:t>
            </a:fld>
            <a:endParaRPr lang="en-US"/>
          </a:p>
        </p:txBody>
      </p:sp>
    </p:spTree>
    <p:extLst>
      <p:ext uri="{BB962C8B-B14F-4D97-AF65-F5344CB8AC3E}">
        <p14:creationId xmlns:p14="http://schemas.microsoft.com/office/powerpoint/2010/main" val="3310925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Excerpt from the Artist Statement</a:t>
            </a:r>
          </a:p>
          <a:p>
            <a:endParaRPr lang="en-US" dirty="0"/>
          </a:p>
          <a:p>
            <a:r>
              <a:rPr lang="en-US" dirty="0"/>
              <a:t>At one time in every person’s life, he or she has been made fun of, picked on or abused. Whether it’s because one is the new kid in school, or for believing in a different religion, or countless other reasons, it has happened to every single one of us. While the saying goes, “sticks and stones may break my bones, but words will never hurt me,” that does not apply to everyone. Words DO hurt. Cyber-bullying hurts as much as it does in person. Always remember that what you say could mark a person’s life forever.</a:t>
            </a:r>
          </a:p>
          <a:p>
            <a:endParaRPr lang="en-US" dirty="0"/>
          </a:p>
        </p:txBody>
      </p:sp>
      <p:sp>
        <p:nvSpPr>
          <p:cNvPr id="4" name="Slide Number Placeholder 3"/>
          <p:cNvSpPr>
            <a:spLocks noGrp="1"/>
          </p:cNvSpPr>
          <p:nvPr>
            <p:ph type="sldNum" sz="quarter" idx="5"/>
          </p:nvPr>
        </p:nvSpPr>
        <p:spPr/>
        <p:txBody>
          <a:bodyPr/>
          <a:lstStyle/>
          <a:p>
            <a:fld id="{B6F00E07-D208-4D8F-A0DE-916D797D8ACA}" type="slidenum">
              <a:rPr lang="en-US" smtClean="0"/>
              <a:t>3</a:t>
            </a:fld>
            <a:endParaRPr lang="en-US"/>
          </a:p>
        </p:txBody>
      </p:sp>
    </p:spTree>
    <p:extLst>
      <p:ext uri="{BB962C8B-B14F-4D97-AF65-F5344CB8AC3E}">
        <p14:creationId xmlns:p14="http://schemas.microsoft.com/office/powerpoint/2010/main" val="210842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Excerpt from the Artist Statement</a:t>
            </a:r>
          </a:p>
          <a:p>
            <a:endParaRPr lang="en-US" dirty="0"/>
          </a:p>
          <a:p>
            <a:r>
              <a:rPr lang="en-US" i="1" dirty="0"/>
              <a:t>“State of Mind” </a:t>
            </a:r>
            <a:r>
              <a:rPr lang="en-US" dirty="0"/>
              <a:t>shows viewers that mental illness frequently goes unheard. Many people cannot deal or understand mental disorders because they fear it. When an individual suffers from a mental illness, they feel lost, different, and worthless compared to everyone else. These individuals need to be heard and express themselves. Having a mental illness doesn’t make anyone different; it makes that person a unique individual who expresses his or her differences differently.</a:t>
            </a:r>
          </a:p>
          <a:p>
            <a:endParaRPr lang="en-US" dirty="0"/>
          </a:p>
        </p:txBody>
      </p:sp>
      <p:sp>
        <p:nvSpPr>
          <p:cNvPr id="4" name="Slide Number Placeholder 3"/>
          <p:cNvSpPr>
            <a:spLocks noGrp="1"/>
          </p:cNvSpPr>
          <p:nvPr>
            <p:ph type="sldNum" sz="quarter" idx="5"/>
          </p:nvPr>
        </p:nvSpPr>
        <p:spPr/>
        <p:txBody>
          <a:bodyPr/>
          <a:lstStyle/>
          <a:p>
            <a:fld id="{B6F00E07-D208-4D8F-A0DE-916D797D8ACA}" type="slidenum">
              <a:rPr lang="en-US" smtClean="0"/>
              <a:t>4</a:t>
            </a:fld>
            <a:endParaRPr lang="en-US"/>
          </a:p>
        </p:txBody>
      </p:sp>
    </p:spTree>
    <p:extLst>
      <p:ext uri="{BB962C8B-B14F-4D97-AF65-F5344CB8AC3E}">
        <p14:creationId xmlns:p14="http://schemas.microsoft.com/office/powerpoint/2010/main" val="313879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F00E07-D208-4D8F-A0DE-916D797D8ACA}" type="slidenum">
              <a:rPr lang="en-US" smtClean="0"/>
              <a:t>5</a:t>
            </a:fld>
            <a:endParaRPr lang="en-US"/>
          </a:p>
        </p:txBody>
      </p:sp>
    </p:spTree>
    <p:extLst>
      <p:ext uri="{BB962C8B-B14F-4D97-AF65-F5344CB8AC3E}">
        <p14:creationId xmlns:p14="http://schemas.microsoft.com/office/powerpoint/2010/main" val="41905754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3260F1EE-0885-4164-947B-16B02C894BF6}" type="datetimeFigureOut">
              <a:rPr lang="en-US" smtClean="0"/>
              <a:t>3/5/2021</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2904796A-3A86-449A-8852-73CA8E6CE9D7}" type="slidenum">
              <a:rPr lang="en-US" smtClean="0"/>
              <a:t>‹#›</a:t>
            </a:fld>
            <a:endParaRPr lang="en-US"/>
          </a:p>
        </p:txBody>
      </p:sp>
    </p:spTree>
    <p:extLst>
      <p:ext uri="{BB962C8B-B14F-4D97-AF65-F5344CB8AC3E}">
        <p14:creationId xmlns:p14="http://schemas.microsoft.com/office/powerpoint/2010/main" val="3014672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60F1EE-0885-4164-947B-16B02C894BF6}" type="datetimeFigureOut">
              <a:rPr lang="en-US" smtClean="0"/>
              <a:t>3/5/2021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904796A-3A86-449A-8852-73CA8E6CE9D7}" type="slidenum">
              <a:rPr lang="en-US" smtClean="0"/>
              <a:t>‹#›</a:t>
            </a:fld>
            <a:endParaRPr lang="en-US"/>
          </a:p>
        </p:txBody>
      </p:sp>
    </p:spTree>
    <p:extLst>
      <p:ext uri="{BB962C8B-B14F-4D97-AF65-F5344CB8AC3E}">
        <p14:creationId xmlns:p14="http://schemas.microsoft.com/office/powerpoint/2010/main" val="227599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260F1EE-0885-4164-947B-16B02C894BF6}"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904796A-3A86-449A-8852-73CA8E6CE9D7}" type="slidenum">
              <a:rPr lang="en-US" smtClean="0"/>
              <a:t>‹#›</a:t>
            </a:fld>
            <a:endParaRPr lang="en-US"/>
          </a:p>
        </p:txBody>
      </p:sp>
    </p:spTree>
    <p:extLst>
      <p:ext uri="{BB962C8B-B14F-4D97-AF65-F5344CB8AC3E}">
        <p14:creationId xmlns:p14="http://schemas.microsoft.com/office/powerpoint/2010/main" val="3475457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260F1EE-0885-4164-947B-16B02C894BF6}"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904796A-3A86-449A-8852-73CA8E6CE9D7}" type="slidenum">
              <a:rPr lang="en-US" smtClean="0"/>
              <a:t>‹#›</a:t>
            </a:fld>
            <a:endParaRPr lang="en-US"/>
          </a:p>
        </p:txBody>
      </p:sp>
    </p:spTree>
    <p:extLst>
      <p:ext uri="{BB962C8B-B14F-4D97-AF65-F5344CB8AC3E}">
        <p14:creationId xmlns:p14="http://schemas.microsoft.com/office/powerpoint/2010/main" val="1139549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60F1EE-0885-4164-947B-16B02C894BF6}"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904796A-3A86-449A-8852-73CA8E6CE9D7}" type="slidenum">
              <a:rPr lang="en-US" smtClean="0"/>
              <a:t>‹#›</a:t>
            </a:fld>
            <a:endParaRPr lang="en-US"/>
          </a:p>
        </p:txBody>
      </p:sp>
    </p:spTree>
    <p:extLst>
      <p:ext uri="{BB962C8B-B14F-4D97-AF65-F5344CB8AC3E}">
        <p14:creationId xmlns:p14="http://schemas.microsoft.com/office/powerpoint/2010/main" val="2886964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260F1EE-0885-4164-947B-16B02C894BF6}" type="datetimeFigureOut">
              <a:rPr lang="en-US" smtClean="0"/>
              <a:t>3/5/2021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04796A-3A86-449A-8852-73CA8E6CE9D7}" type="slidenum">
              <a:rPr lang="en-US" smtClean="0"/>
              <a:t>‹#›</a:t>
            </a:fld>
            <a:endParaRPr lang="en-US"/>
          </a:p>
        </p:txBody>
      </p:sp>
    </p:spTree>
    <p:extLst>
      <p:ext uri="{BB962C8B-B14F-4D97-AF65-F5344CB8AC3E}">
        <p14:creationId xmlns:p14="http://schemas.microsoft.com/office/powerpoint/2010/main" val="582366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260F1EE-0885-4164-947B-16B02C894BF6}" type="datetimeFigureOut">
              <a:rPr lang="en-US" smtClean="0"/>
              <a:t>3/5/2021</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2904796A-3A86-449A-8852-73CA8E6CE9D7}" type="slidenum">
              <a:rPr lang="en-US" smtClean="0"/>
              <a:t>‹#›</a:t>
            </a:fld>
            <a:endParaRPr lang="en-US"/>
          </a:p>
        </p:txBody>
      </p:sp>
    </p:spTree>
    <p:extLst>
      <p:ext uri="{BB962C8B-B14F-4D97-AF65-F5344CB8AC3E}">
        <p14:creationId xmlns:p14="http://schemas.microsoft.com/office/powerpoint/2010/main" val="3645530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3260F1EE-0885-4164-947B-16B02C894BF6}"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4796A-3A86-449A-8852-73CA8E6CE9D7}" type="slidenum">
              <a:rPr lang="en-US" smtClean="0"/>
              <a:t>‹#›</a:t>
            </a:fld>
            <a:endParaRPr lang="en-US"/>
          </a:p>
        </p:txBody>
      </p:sp>
    </p:spTree>
    <p:extLst>
      <p:ext uri="{BB962C8B-B14F-4D97-AF65-F5344CB8AC3E}">
        <p14:creationId xmlns:p14="http://schemas.microsoft.com/office/powerpoint/2010/main" val="4290465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3260F1EE-0885-4164-947B-16B02C894BF6}"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904796A-3A86-449A-8852-73CA8E6CE9D7}" type="slidenum">
              <a:rPr lang="en-US" smtClean="0"/>
              <a:t>‹#›</a:t>
            </a:fld>
            <a:endParaRPr lang="en-US"/>
          </a:p>
        </p:txBody>
      </p:sp>
    </p:spTree>
    <p:extLst>
      <p:ext uri="{BB962C8B-B14F-4D97-AF65-F5344CB8AC3E}">
        <p14:creationId xmlns:p14="http://schemas.microsoft.com/office/powerpoint/2010/main" val="2517958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60F1EE-0885-4164-947B-16B02C894BF6}"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4796A-3A86-449A-8852-73CA8E6CE9D7}" type="slidenum">
              <a:rPr lang="en-US" smtClean="0"/>
              <a:t>‹#›</a:t>
            </a:fld>
            <a:endParaRPr lang="en-US"/>
          </a:p>
        </p:txBody>
      </p:sp>
    </p:spTree>
    <p:extLst>
      <p:ext uri="{BB962C8B-B14F-4D97-AF65-F5344CB8AC3E}">
        <p14:creationId xmlns:p14="http://schemas.microsoft.com/office/powerpoint/2010/main" val="3109876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60F1EE-0885-4164-947B-16B02C894BF6}"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904796A-3A86-449A-8852-73CA8E6CE9D7}" type="slidenum">
              <a:rPr lang="en-US" smtClean="0"/>
              <a:t>‹#›</a:t>
            </a:fld>
            <a:endParaRPr lang="en-US"/>
          </a:p>
        </p:txBody>
      </p:sp>
    </p:spTree>
    <p:extLst>
      <p:ext uri="{BB962C8B-B14F-4D97-AF65-F5344CB8AC3E}">
        <p14:creationId xmlns:p14="http://schemas.microsoft.com/office/powerpoint/2010/main" val="3477127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60F1EE-0885-4164-947B-16B02C894BF6}" type="datetimeFigureOut">
              <a:rPr lang="en-US" smtClean="0"/>
              <a:t>3/5/2021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4796A-3A86-449A-8852-73CA8E6CE9D7}" type="slidenum">
              <a:rPr lang="en-US" smtClean="0"/>
              <a:t>‹#›</a:t>
            </a:fld>
            <a:endParaRPr lang="en-US"/>
          </a:p>
        </p:txBody>
      </p:sp>
    </p:spTree>
    <p:extLst>
      <p:ext uri="{BB962C8B-B14F-4D97-AF65-F5344CB8AC3E}">
        <p14:creationId xmlns:p14="http://schemas.microsoft.com/office/powerpoint/2010/main" val="4139914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60F1EE-0885-4164-947B-16B02C894BF6}" type="datetimeFigureOut">
              <a:rPr lang="en-US" smtClean="0"/>
              <a:t>3/5/2021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04796A-3A86-449A-8852-73CA8E6CE9D7}" type="slidenum">
              <a:rPr lang="en-US" smtClean="0"/>
              <a:t>‹#›</a:t>
            </a:fld>
            <a:endParaRPr lang="en-US"/>
          </a:p>
        </p:txBody>
      </p:sp>
    </p:spTree>
    <p:extLst>
      <p:ext uri="{BB962C8B-B14F-4D97-AF65-F5344CB8AC3E}">
        <p14:creationId xmlns:p14="http://schemas.microsoft.com/office/powerpoint/2010/main" val="2525127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60F1EE-0885-4164-947B-16B02C894BF6}" type="datetimeFigureOut">
              <a:rPr lang="en-US" smtClean="0"/>
              <a:t>3/5/2021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04796A-3A86-449A-8852-73CA8E6CE9D7}" type="slidenum">
              <a:rPr lang="en-US" smtClean="0"/>
              <a:t>‹#›</a:t>
            </a:fld>
            <a:endParaRPr lang="en-US"/>
          </a:p>
        </p:txBody>
      </p:sp>
    </p:spTree>
    <p:extLst>
      <p:ext uri="{BB962C8B-B14F-4D97-AF65-F5344CB8AC3E}">
        <p14:creationId xmlns:p14="http://schemas.microsoft.com/office/powerpoint/2010/main" val="3665707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0F1EE-0885-4164-947B-16B02C894BF6}" type="datetimeFigureOut">
              <a:rPr lang="en-US" smtClean="0"/>
              <a:t>3/5/2021</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2904796A-3A86-449A-8852-73CA8E6CE9D7}" type="slidenum">
              <a:rPr lang="en-US" smtClean="0"/>
              <a:t>‹#›</a:t>
            </a:fld>
            <a:endParaRPr lang="en-US"/>
          </a:p>
        </p:txBody>
      </p:sp>
    </p:spTree>
    <p:extLst>
      <p:ext uri="{BB962C8B-B14F-4D97-AF65-F5344CB8AC3E}">
        <p14:creationId xmlns:p14="http://schemas.microsoft.com/office/powerpoint/2010/main" val="2486537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60F1EE-0885-4164-947B-16B02C894BF6}" type="datetimeFigureOut">
              <a:rPr lang="en-US" smtClean="0"/>
              <a:t>3/5/2021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904796A-3A86-449A-8852-73CA8E6CE9D7}" type="slidenum">
              <a:rPr lang="en-US" smtClean="0"/>
              <a:t>‹#›</a:t>
            </a:fld>
            <a:endParaRPr lang="en-US"/>
          </a:p>
        </p:txBody>
      </p:sp>
    </p:spTree>
    <p:extLst>
      <p:ext uri="{BB962C8B-B14F-4D97-AF65-F5344CB8AC3E}">
        <p14:creationId xmlns:p14="http://schemas.microsoft.com/office/powerpoint/2010/main" val="4202172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60F1EE-0885-4164-947B-16B02C894BF6}" type="datetimeFigureOut">
              <a:rPr lang="en-US" smtClean="0"/>
              <a:t>3/5/2021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904796A-3A86-449A-8852-73CA8E6CE9D7}" type="slidenum">
              <a:rPr lang="en-US" smtClean="0"/>
              <a:t>‹#›</a:t>
            </a:fld>
            <a:endParaRPr lang="en-US"/>
          </a:p>
        </p:txBody>
      </p:sp>
    </p:spTree>
    <p:extLst>
      <p:ext uri="{BB962C8B-B14F-4D97-AF65-F5344CB8AC3E}">
        <p14:creationId xmlns:p14="http://schemas.microsoft.com/office/powerpoint/2010/main" val="2126969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260F1EE-0885-4164-947B-16B02C894BF6}" type="datetimeFigureOut">
              <a:rPr lang="en-US" smtClean="0"/>
              <a:t>3/5/2021</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2904796A-3A86-449A-8852-73CA8E6CE9D7}" type="slidenum">
              <a:rPr lang="en-US" smtClean="0"/>
              <a:t>‹#›</a:t>
            </a:fld>
            <a:endParaRPr lang="en-US"/>
          </a:p>
        </p:txBody>
      </p:sp>
    </p:spTree>
    <p:extLst>
      <p:ext uri="{BB962C8B-B14F-4D97-AF65-F5344CB8AC3E}">
        <p14:creationId xmlns:p14="http://schemas.microsoft.com/office/powerpoint/2010/main" val="3464615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001A2-F45E-4F5A-8238-CF82F5EB576E}"/>
              </a:ext>
            </a:extLst>
          </p:cNvPr>
          <p:cNvSpPr>
            <a:spLocks noGrp="1"/>
          </p:cNvSpPr>
          <p:nvPr>
            <p:ph type="ctrTitle"/>
          </p:nvPr>
        </p:nvSpPr>
        <p:spPr>
          <a:xfrm>
            <a:off x="1478805" y="-805392"/>
            <a:ext cx="8825658" cy="2677648"/>
          </a:xfrm>
        </p:spPr>
        <p:txBody>
          <a:bodyPr/>
          <a:lstStyle/>
          <a:p>
            <a:pPr algn="ctr"/>
            <a:r>
              <a:rPr lang="en-US" b="1" dirty="0">
                <a:solidFill>
                  <a:schemeClr val="accent6">
                    <a:lumMod val="20000"/>
                    <a:lumOff val="80000"/>
                  </a:schemeClr>
                </a:solidFill>
              </a:rPr>
              <a:t>EOD Artist Statement</a:t>
            </a:r>
          </a:p>
        </p:txBody>
      </p:sp>
      <p:sp>
        <p:nvSpPr>
          <p:cNvPr id="3" name="Subtitle 2">
            <a:extLst>
              <a:ext uri="{FF2B5EF4-FFF2-40B4-BE49-F238E27FC236}">
                <a16:creationId xmlns:a16="http://schemas.microsoft.com/office/drawing/2014/main" id="{DA68FF23-9459-4631-8CD5-CA803F126690}"/>
              </a:ext>
            </a:extLst>
          </p:cNvPr>
          <p:cNvSpPr>
            <a:spLocks noGrp="1"/>
          </p:cNvSpPr>
          <p:nvPr>
            <p:ph type="subTitle" idx="1"/>
          </p:nvPr>
        </p:nvSpPr>
        <p:spPr>
          <a:xfrm>
            <a:off x="1840755" y="2215154"/>
            <a:ext cx="8825658" cy="2909295"/>
          </a:xfrm>
        </p:spPr>
        <p:txBody>
          <a:bodyPr>
            <a:noAutofit/>
          </a:bodyPr>
          <a:lstStyle/>
          <a:p>
            <a:r>
              <a:rPr lang="en-US" sz="2400" dirty="0">
                <a:solidFill>
                  <a:schemeClr val="accent6">
                    <a:lumMod val="40000"/>
                    <a:lumOff val="60000"/>
                  </a:schemeClr>
                </a:solidFill>
              </a:rPr>
              <a:t>Why do you write an artist statement?</a:t>
            </a:r>
          </a:p>
          <a:p>
            <a:r>
              <a:rPr lang="en-US" sz="2400" b="1" dirty="0">
                <a:solidFill>
                  <a:schemeClr val="accent6">
                    <a:lumMod val="40000"/>
                    <a:lumOff val="60000"/>
                  </a:schemeClr>
                </a:solidFill>
              </a:rPr>
              <a:t>Artist Statements</a:t>
            </a:r>
            <a:r>
              <a:rPr lang="en-US" sz="2400" dirty="0">
                <a:solidFill>
                  <a:schemeClr val="accent6">
                    <a:lumMod val="40000"/>
                    <a:lumOff val="60000"/>
                  </a:schemeClr>
                </a:solidFill>
              </a:rPr>
              <a:t> give the viewer some background on the work, you as the </a:t>
            </a:r>
            <a:r>
              <a:rPr lang="en-US" sz="2400" b="1" dirty="0">
                <a:solidFill>
                  <a:schemeClr val="accent6">
                    <a:lumMod val="40000"/>
                    <a:lumOff val="60000"/>
                  </a:schemeClr>
                </a:solidFill>
              </a:rPr>
              <a:t>artist</a:t>
            </a:r>
            <a:r>
              <a:rPr lang="en-US" sz="2400" dirty="0">
                <a:solidFill>
                  <a:schemeClr val="accent6">
                    <a:lumMod val="40000"/>
                    <a:lumOff val="60000"/>
                  </a:schemeClr>
                </a:solidFill>
              </a:rPr>
              <a:t>, and why you created the piece. A quality piece of artwork </a:t>
            </a:r>
            <a:r>
              <a:rPr lang="en-US" sz="2400" b="1" dirty="0">
                <a:solidFill>
                  <a:schemeClr val="accent6">
                    <a:lumMod val="40000"/>
                    <a:lumOff val="60000"/>
                  </a:schemeClr>
                </a:solidFill>
              </a:rPr>
              <a:t>will</a:t>
            </a:r>
            <a:r>
              <a:rPr lang="en-US" sz="2400" dirty="0">
                <a:solidFill>
                  <a:schemeClr val="accent6">
                    <a:lumMod val="40000"/>
                    <a:lumOff val="60000"/>
                  </a:schemeClr>
                </a:solidFill>
              </a:rPr>
              <a:t> always pique the interest of viewers on its own. However, providing an </a:t>
            </a:r>
            <a:r>
              <a:rPr lang="en-US" sz="2400" b="1" dirty="0">
                <a:solidFill>
                  <a:schemeClr val="accent6">
                    <a:lumMod val="40000"/>
                    <a:lumOff val="60000"/>
                  </a:schemeClr>
                </a:solidFill>
              </a:rPr>
              <a:t>artist's statement</a:t>
            </a:r>
            <a:r>
              <a:rPr lang="en-US" sz="2400" dirty="0">
                <a:solidFill>
                  <a:schemeClr val="accent6">
                    <a:lumMod val="40000"/>
                    <a:lumOff val="60000"/>
                  </a:schemeClr>
                </a:solidFill>
              </a:rPr>
              <a:t> for your work grounds the piece in the context you provide.</a:t>
            </a:r>
          </a:p>
        </p:txBody>
      </p:sp>
    </p:spTree>
    <p:extLst>
      <p:ext uri="{BB962C8B-B14F-4D97-AF65-F5344CB8AC3E}">
        <p14:creationId xmlns:p14="http://schemas.microsoft.com/office/powerpoint/2010/main" val="1285749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001A2-F45E-4F5A-8238-CF82F5EB576E}"/>
              </a:ext>
            </a:extLst>
          </p:cNvPr>
          <p:cNvSpPr>
            <a:spLocks noGrp="1"/>
          </p:cNvSpPr>
          <p:nvPr>
            <p:ph type="ctrTitle"/>
          </p:nvPr>
        </p:nvSpPr>
        <p:spPr>
          <a:xfrm>
            <a:off x="7232741" y="0"/>
            <a:ext cx="4535926" cy="3153753"/>
          </a:xfrm>
        </p:spPr>
        <p:txBody>
          <a:bodyPr>
            <a:normAutofit/>
          </a:bodyPr>
          <a:lstStyle/>
          <a:p>
            <a:r>
              <a:rPr lang="en-US" b="1" dirty="0">
                <a:solidFill>
                  <a:srgbClr val="EBEBEB"/>
                </a:solidFill>
              </a:rPr>
              <a:t>What should you include?</a:t>
            </a:r>
          </a:p>
        </p:txBody>
      </p:sp>
      <p:sp>
        <p:nvSpPr>
          <p:cNvPr id="4" name="Subtitle 3">
            <a:extLst>
              <a:ext uri="{FF2B5EF4-FFF2-40B4-BE49-F238E27FC236}">
                <a16:creationId xmlns:a16="http://schemas.microsoft.com/office/drawing/2014/main" id="{122F0589-15F1-4602-8CD1-8033E4345CA3}"/>
              </a:ext>
            </a:extLst>
          </p:cNvPr>
          <p:cNvSpPr>
            <a:spLocks noGrp="1"/>
          </p:cNvSpPr>
          <p:nvPr>
            <p:ph type="subTitle" idx="1"/>
          </p:nvPr>
        </p:nvSpPr>
        <p:spPr>
          <a:xfrm>
            <a:off x="7083345" y="3839190"/>
            <a:ext cx="4535926" cy="1622322"/>
          </a:xfrm>
        </p:spPr>
        <p:txBody>
          <a:bodyPr>
            <a:normAutofit/>
          </a:bodyPr>
          <a:lstStyle/>
          <a:p>
            <a:pPr marL="285750" indent="-285750">
              <a:buFont typeface="Arial" panose="020B0604020202020204" pitchFamily="34" charset="0"/>
              <a:buChar char="•"/>
            </a:pPr>
            <a:r>
              <a:rPr lang="en-US" sz="2000" b="1" dirty="0"/>
              <a:t>Edit your Statement</a:t>
            </a:r>
          </a:p>
          <a:p>
            <a:pPr marL="285750" indent="-285750">
              <a:buFont typeface="Arial" panose="020B0604020202020204" pitchFamily="34" charset="0"/>
              <a:buChar char="•"/>
            </a:pPr>
            <a:r>
              <a:rPr lang="en-US" sz="2000" b="1" dirty="0"/>
              <a:t>Use correct spelling &amp; grammar – no text slang</a:t>
            </a:r>
          </a:p>
          <a:p>
            <a:pPr marL="285750" indent="-285750">
              <a:buFont typeface="Arial" panose="020B0604020202020204" pitchFamily="34" charset="0"/>
              <a:buChar char="•"/>
            </a:pPr>
            <a:r>
              <a:rPr lang="en-US" sz="2000" b="1" dirty="0"/>
              <a:t>Reread before you pass it in</a:t>
            </a:r>
          </a:p>
        </p:txBody>
      </p:sp>
      <p:grpSp>
        <p:nvGrpSpPr>
          <p:cNvPr id="10" name="Group 9">
            <a:extLst>
              <a:ext uri="{FF2B5EF4-FFF2-40B4-BE49-F238E27FC236}">
                <a16:creationId xmlns:a16="http://schemas.microsoft.com/office/drawing/2014/main" id="{7E2D86BB-893F-471B-AD66-50E01777C0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3" y="396837"/>
            <a:ext cx="6451503" cy="6058999"/>
            <a:chOff x="423333" y="396837"/>
            <a:chExt cx="6451503" cy="6058999"/>
          </a:xfrm>
        </p:grpSpPr>
        <p:sp>
          <p:nvSpPr>
            <p:cNvPr id="11" name="Rectangle 10">
              <a:extLst>
                <a:ext uri="{FF2B5EF4-FFF2-40B4-BE49-F238E27FC236}">
                  <a16:creationId xmlns:a16="http://schemas.microsoft.com/office/drawing/2014/main" id="{61E3F80D-79C6-468A-83E4-3FEA58556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3" y="402165"/>
              <a:ext cx="52293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16:creationId xmlns:a16="http://schemas.microsoft.com/office/drawing/2014/main" id="{009504C1-96CE-44B4-8DF0-613CF9D1D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3161515"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a:extLst>
                <a:ext uri="{FF2B5EF4-FFF2-40B4-BE49-F238E27FC236}">
                  <a16:creationId xmlns:a16="http://schemas.microsoft.com/office/drawing/2014/main" id="{1F299836-4C10-4395-B386-C0FA537C4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5004670"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5" name="Picture 4">
            <a:extLst>
              <a:ext uri="{FF2B5EF4-FFF2-40B4-BE49-F238E27FC236}">
                <a16:creationId xmlns:a16="http://schemas.microsoft.com/office/drawing/2014/main" id="{5303A2B9-D6F9-4B83-B9EF-6742B7A9502F}"/>
              </a:ext>
            </a:extLst>
          </p:cNvPr>
          <p:cNvPicPr>
            <a:picLocks noChangeAspect="1"/>
          </p:cNvPicPr>
          <p:nvPr/>
        </p:nvPicPr>
        <p:blipFill>
          <a:blip r:embed="rId3"/>
          <a:stretch>
            <a:fillRect/>
          </a:stretch>
        </p:blipFill>
        <p:spPr>
          <a:xfrm>
            <a:off x="423333" y="713166"/>
            <a:ext cx="5920072" cy="5431667"/>
          </a:xfrm>
          <a:prstGeom prst="rect">
            <a:avLst/>
          </a:prstGeom>
        </p:spPr>
      </p:pic>
    </p:spTree>
    <p:extLst>
      <p:ext uri="{BB962C8B-B14F-4D97-AF65-F5344CB8AC3E}">
        <p14:creationId xmlns:p14="http://schemas.microsoft.com/office/powerpoint/2010/main" val="1781611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001A2-F45E-4F5A-8238-CF82F5EB576E}"/>
              </a:ext>
            </a:extLst>
          </p:cNvPr>
          <p:cNvSpPr>
            <a:spLocks noGrp="1"/>
          </p:cNvSpPr>
          <p:nvPr>
            <p:ph type="ctrTitle"/>
          </p:nvPr>
        </p:nvSpPr>
        <p:spPr>
          <a:xfrm>
            <a:off x="8752320" y="469664"/>
            <a:ext cx="3161016" cy="3153753"/>
          </a:xfrm>
        </p:spPr>
        <p:txBody>
          <a:bodyPr>
            <a:normAutofit/>
          </a:bodyPr>
          <a:lstStyle/>
          <a:p>
            <a:r>
              <a:rPr lang="en-US" b="1" i="1" dirty="0">
                <a:solidFill>
                  <a:srgbClr val="EBEBEB"/>
                </a:solidFill>
              </a:rPr>
              <a:t>Words</a:t>
            </a:r>
          </a:p>
        </p:txBody>
      </p:sp>
      <p:sp>
        <p:nvSpPr>
          <p:cNvPr id="4" name="Subtitle 3">
            <a:extLst>
              <a:ext uri="{FF2B5EF4-FFF2-40B4-BE49-F238E27FC236}">
                <a16:creationId xmlns:a16="http://schemas.microsoft.com/office/drawing/2014/main" id="{D815A154-DF7D-4183-BEF3-2C62345C4F1E}"/>
              </a:ext>
            </a:extLst>
          </p:cNvPr>
          <p:cNvSpPr>
            <a:spLocks noGrp="1"/>
          </p:cNvSpPr>
          <p:nvPr>
            <p:ph type="subTitle" idx="1"/>
          </p:nvPr>
        </p:nvSpPr>
        <p:spPr>
          <a:xfrm>
            <a:off x="9202837" y="3708650"/>
            <a:ext cx="3161016" cy="1622322"/>
          </a:xfrm>
        </p:spPr>
        <p:txBody>
          <a:bodyPr>
            <a:normAutofit/>
          </a:bodyPr>
          <a:lstStyle/>
          <a:p>
            <a:r>
              <a:rPr lang="en-US" sz="3200" b="1" dirty="0"/>
              <a:t>2012</a:t>
            </a:r>
          </a:p>
        </p:txBody>
      </p:sp>
      <p:grpSp>
        <p:nvGrpSpPr>
          <p:cNvPr id="10" name="Group 9">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1" name="Rectangle 10">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5" name="Picture 4">
            <a:extLst>
              <a:ext uri="{FF2B5EF4-FFF2-40B4-BE49-F238E27FC236}">
                <a16:creationId xmlns:a16="http://schemas.microsoft.com/office/drawing/2014/main" id="{DEA8EC8B-C676-4AFF-89F5-263A94605DD2}"/>
              </a:ext>
            </a:extLst>
          </p:cNvPr>
          <p:cNvPicPr>
            <a:picLocks noChangeAspect="1"/>
          </p:cNvPicPr>
          <p:nvPr/>
        </p:nvPicPr>
        <p:blipFill>
          <a:blip r:embed="rId3"/>
          <a:stretch>
            <a:fillRect/>
          </a:stretch>
        </p:blipFill>
        <p:spPr>
          <a:xfrm>
            <a:off x="79152" y="702156"/>
            <a:ext cx="7932637" cy="5453688"/>
          </a:xfrm>
          <a:prstGeom prst="rect">
            <a:avLst/>
          </a:prstGeom>
        </p:spPr>
      </p:pic>
    </p:spTree>
    <p:extLst>
      <p:ext uri="{BB962C8B-B14F-4D97-AF65-F5344CB8AC3E}">
        <p14:creationId xmlns:p14="http://schemas.microsoft.com/office/powerpoint/2010/main" val="744384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0" name="Rectangle 19">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CF001A2-F45E-4F5A-8238-CF82F5EB576E}"/>
              </a:ext>
            </a:extLst>
          </p:cNvPr>
          <p:cNvSpPr>
            <a:spLocks noGrp="1"/>
          </p:cNvSpPr>
          <p:nvPr>
            <p:ph type="ctrTitle"/>
          </p:nvPr>
        </p:nvSpPr>
        <p:spPr>
          <a:xfrm>
            <a:off x="8160773" y="625356"/>
            <a:ext cx="3382297" cy="3281957"/>
          </a:xfrm>
        </p:spPr>
        <p:txBody>
          <a:bodyPr>
            <a:normAutofit/>
          </a:bodyPr>
          <a:lstStyle/>
          <a:p>
            <a:pPr algn="ctr"/>
            <a:r>
              <a:rPr lang="en-US" b="1" i="1" dirty="0">
                <a:solidFill>
                  <a:srgbClr val="EBEBEB"/>
                </a:solidFill>
              </a:rPr>
              <a:t>State of Mind</a:t>
            </a:r>
          </a:p>
        </p:txBody>
      </p:sp>
      <p:sp>
        <p:nvSpPr>
          <p:cNvPr id="4" name="Subtitle 3">
            <a:extLst>
              <a:ext uri="{FF2B5EF4-FFF2-40B4-BE49-F238E27FC236}">
                <a16:creationId xmlns:a16="http://schemas.microsoft.com/office/drawing/2014/main" id="{D815A154-DF7D-4183-BEF3-2C62345C4F1E}"/>
              </a:ext>
            </a:extLst>
          </p:cNvPr>
          <p:cNvSpPr>
            <a:spLocks noGrp="1"/>
          </p:cNvSpPr>
          <p:nvPr>
            <p:ph type="subTitle" idx="1"/>
          </p:nvPr>
        </p:nvSpPr>
        <p:spPr>
          <a:xfrm>
            <a:off x="8160772" y="4232500"/>
            <a:ext cx="3382298" cy="1150156"/>
          </a:xfrm>
        </p:spPr>
        <p:txBody>
          <a:bodyPr>
            <a:normAutofit/>
          </a:bodyPr>
          <a:lstStyle/>
          <a:p>
            <a:pPr algn="ctr"/>
            <a:r>
              <a:rPr lang="en-US" sz="3200" b="1" dirty="0"/>
              <a:t>2013</a:t>
            </a:r>
          </a:p>
        </p:txBody>
      </p:sp>
      <p:pic>
        <p:nvPicPr>
          <p:cNvPr id="3" name="Picture 2">
            <a:extLst>
              <a:ext uri="{FF2B5EF4-FFF2-40B4-BE49-F238E27FC236}">
                <a16:creationId xmlns:a16="http://schemas.microsoft.com/office/drawing/2014/main" id="{ACD6ACFE-6CD8-48DB-8FD1-DF7F7D19F7D3}"/>
              </a:ext>
            </a:extLst>
          </p:cNvPr>
          <p:cNvPicPr>
            <a:picLocks noChangeAspect="1"/>
          </p:cNvPicPr>
          <p:nvPr/>
        </p:nvPicPr>
        <p:blipFill>
          <a:blip r:embed="rId3"/>
          <a:stretch>
            <a:fillRect/>
          </a:stretch>
        </p:blipFill>
        <p:spPr>
          <a:xfrm>
            <a:off x="648929" y="825979"/>
            <a:ext cx="7150317" cy="4915842"/>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10058439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88371E-48EE-4636-8E23-F34C4BF5E248}"/>
              </a:ext>
            </a:extLst>
          </p:cNvPr>
          <p:cNvPicPr>
            <a:picLocks noChangeAspect="1"/>
          </p:cNvPicPr>
          <p:nvPr/>
        </p:nvPicPr>
        <p:blipFill>
          <a:blip r:embed="rId3"/>
          <a:stretch>
            <a:fillRect/>
          </a:stretch>
        </p:blipFill>
        <p:spPr>
          <a:xfrm>
            <a:off x="1765330" y="493392"/>
            <a:ext cx="5133277" cy="963251"/>
          </a:xfrm>
          <a:prstGeom prst="rect">
            <a:avLst/>
          </a:prstGeom>
        </p:spPr>
      </p:pic>
      <p:pic>
        <p:nvPicPr>
          <p:cNvPr id="6" name="Picture 5">
            <a:extLst>
              <a:ext uri="{FF2B5EF4-FFF2-40B4-BE49-F238E27FC236}">
                <a16:creationId xmlns:a16="http://schemas.microsoft.com/office/drawing/2014/main" id="{788B0D56-1E81-4D10-AD9A-B9D593E91CF7}"/>
              </a:ext>
            </a:extLst>
          </p:cNvPr>
          <p:cNvPicPr>
            <a:picLocks noChangeAspect="1"/>
          </p:cNvPicPr>
          <p:nvPr/>
        </p:nvPicPr>
        <p:blipFill>
          <a:blip r:embed="rId4"/>
          <a:stretch>
            <a:fillRect/>
          </a:stretch>
        </p:blipFill>
        <p:spPr>
          <a:xfrm>
            <a:off x="920710" y="1415131"/>
            <a:ext cx="7279255" cy="4584589"/>
          </a:xfrm>
          <a:prstGeom prst="rect">
            <a:avLst/>
          </a:prstGeom>
        </p:spPr>
      </p:pic>
      <p:pic>
        <p:nvPicPr>
          <p:cNvPr id="7" name="Picture 6">
            <a:extLst>
              <a:ext uri="{FF2B5EF4-FFF2-40B4-BE49-F238E27FC236}">
                <a16:creationId xmlns:a16="http://schemas.microsoft.com/office/drawing/2014/main" id="{92A740FF-671D-4BBE-8D8F-7884A9781F7D}"/>
              </a:ext>
            </a:extLst>
          </p:cNvPr>
          <p:cNvPicPr>
            <a:picLocks noChangeAspect="1"/>
          </p:cNvPicPr>
          <p:nvPr/>
        </p:nvPicPr>
        <p:blipFill>
          <a:blip r:embed="rId5"/>
          <a:stretch>
            <a:fillRect/>
          </a:stretch>
        </p:blipFill>
        <p:spPr>
          <a:xfrm>
            <a:off x="8199965" y="546360"/>
            <a:ext cx="2785965" cy="1973169"/>
          </a:xfrm>
          <a:prstGeom prst="rect">
            <a:avLst/>
          </a:prstGeom>
        </p:spPr>
      </p:pic>
      <p:pic>
        <p:nvPicPr>
          <p:cNvPr id="8" name="Picture 7">
            <a:extLst>
              <a:ext uri="{FF2B5EF4-FFF2-40B4-BE49-F238E27FC236}">
                <a16:creationId xmlns:a16="http://schemas.microsoft.com/office/drawing/2014/main" id="{829CA5B4-F472-4FE2-B211-D82F4E80C34F}"/>
              </a:ext>
            </a:extLst>
          </p:cNvPr>
          <p:cNvPicPr>
            <a:picLocks noChangeAspect="1"/>
          </p:cNvPicPr>
          <p:nvPr/>
        </p:nvPicPr>
        <p:blipFill>
          <a:blip r:embed="rId6"/>
          <a:stretch>
            <a:fillRect/>
          </a:stretch>
        </p:blipFill>
        <p:spPr>
          <a:xfrm>
            <a:off x="8181147" y="2675771"/>
            <a:ext cx="2785965" cy="1829835"/>
          </a:xfrm>
          <a:prstGeom prst="rect">
            <a:avLst/>
          </a:prstGeom>
        </p:spPr>
      </p:pic>
      <p:pic>
        <p:nvPicPr>
          <p:cNvPr id="9" name="Picture 8">
            <a:extLst>
              <a:ext uri="{FF2B5EF4-FFF2-40B4-BE49-F238E27FC236}">
                <a16:creationId xmlns:a16="http://schemas.microsoft.com/office/drawing/2014/main" id="{EEB6A301-D42A-4FB9-878A-4F7382EBCA73}"/>
              </a:ext>
            </a:extLst>
          </p:cNvPr>
          <p:cNvPicPr>
            <a:picLocks noChangeAspect="1"/>
          </p:cNvPicPr>
          <p:nvPr/>
        </p:nvPicPr>
        <p:blipFill>
          <a:blip r:embed="rId7"/>
          <a:stretch>
            <a:fillRect/>
          </a:stretch>
        </p:blipFill>
        <p:spPr>
          <a:xfrm>
            <a:off x="8181147" y="4641865"/>
            <a:ext cx="2823602" cy="1975981"/>
          </a:xfrm>
          <a:prstGeom prst="rect">
            <a:avLst/>
          </a:prstGeom>
        </p:spPr>
      </p:pic>
      <p:sp>
        <p:nvSpPr>
          <p:cNvPr id="2" name="TextBox 1">
            <a:extLst>
              <a:ext uri="{FF2B5EF4-FFF2-40B4-BE49-F238E27FC236}">
                <a16:creationId xmlns:a16="http://schemas.microsoft.com/office/drawing/2014/main" id="{E0049DEA-7E9B-4F84-9963-AC13859532BA}"/>
              </a:ext>
            </a:extLst>
          </p:cNvPr>
          <p:cNvSpPr txBox="1"/>
          <p:nvPr/>
        </p:nvSpPr>
        <p:spPr>
          <a:xfrm>
            <a:off x="4205336" y="1415131"/>
            <a:ext cx="3781327" cy="707886"/>
          </a:xfrm>
          <a:prstGeom prst="rect">
            <a:avLst/>
          </a:prstGeom>
          <a:noFill/>
          <a:ln w="38100">
            <a:solidFill>
              <a:srgbClr val="FFFF00"/>
            </a:solidFill>
          </a:ln>
        </p:spPr>
        <p:txBody>
          <a:bodyPr wrap="square" rtlCol="0">
            <a:spAutoFit/>
          </a:bodyPr>
          <a:lstStyle/>
          <a:p>
            <a:r>
              <a:rPr lang="en-US" sz="2000" b="1" dirty="0">
                <a:solidFill>
                  <a:srgbClr val="FFFF00"/>
                </a:solidFill>
              </a:rPr>
              <a:t>Pass in through blackboard </a:t>
            </a:r>
          </a:p>
          <a:p>
            <a:r>
              <a:rPr lang="en-US" sz="2000" b="1" dirty="0">
                <a:solidFill>
                  <a:srgbClr val="FFFF00"/>
                </a:solidFill>
              </a:rPr>
              <a:t> *Due Thursday, March 11</a:t>
            </a:r>
            <a:r>
              <a:rPr lang="en-US" sz="2000" b="1" baseline="30000" dirty="0">
                <a:solidFill>
                  <a:srgbClr val="FFFF00"/>
                </a:solidFill>
              </a:rPr>
              <a:t>th </a:t>
            </a:r>
            <a:r>
              <a:rPr lang="en-US" sz="2000" b="1" dirty="0">
                <a:solidFill>
                  <a:srgbClr val="FFFF00"/>
                </a:solidFill>
              </a:rPr>
              <a:t>*</a:t>
            </a:r>
            <a:r>
              <a:rPr lang="en-US" sz="2000" b="1" baseline="30000" dirty="0">
                <a:solidFill>
                  <a:srgbClr val="FFFF00"/>
                </a:solidFill>
              </a:rPr>
              <a:t> </a:t>
            </a:r>
            <a:endParaRPr lang="en-US" sz="2000" b="1" dirty="0">
              <a:solidFill>
                <a:srgbClr val="FFFF00"/>
              </a:solidFill>
            </a:endParaRPr>
          </a:p>
        </p:txBody>
      </p:sp>
    </p:spTree>
    <p:extLst>
      <p:ext uri="{BB962C8B-B14F-4D97-AF65-F5344CB8AC3E}">
        <p14:creationId xmlns:p14="http://schemas.microsoft.com/office/powerpoint/2010/main" val="13011224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1314</TotalTime>
  <Words>185</Words>
  <Application>Microsoft Office PowerPoint</Application>
  <PresentationFormat>Widescreen</PresentationFormat>
  <Paragraphs>24</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Century Gothic</vt:lpstr>
      <vt:lpstr>Wingdings 3</vt:lpstr>
      <vt:lpstr>Ion Boardroom</vt:lpstr>
      <vt:lpstr>EOD Artist Statement</vt:lpstr>
      <vt:lpstr>What should you include?</vt:lpstr>
      <vt:lpstr>Words</vt:lpstr>
      <vt:lpstr>State of Mind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EOD Artist Statement</dc:title>
  <dc:creator>Caruso Marilyn</dc:creator>
  <cp:lastModifiedBy>Caruso Marilyn</cp:lastModifiedBy>
  <cp:revision>3</cp:revision>
  <dcterms:created xsi:type="dcterms:W3CDTF">2021-03-03T19:48:27Z</dcterms:created>
  <dcterms:modified xsi:type="dcterms:W3CDTF">2021-03-05T17:16:06Z</dcterms:modified>
</cp:coreProperties>
</file>