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5"/>
  </p:notesMasterIdLst>
  <p:sldIdLst>
    <p:sldId id="446" r:id="rId2"/>
    <p:sldId id="447" r:id="rId3"/>
    <p:sldId id="257" r:id="rId4"/>
    <p:sldId id="258" r:id="rId5"/>
    <p:sldId id="259" r:id="rId6"/>
    <p:sldId id="260" r:id="rId7"/>
    <p:sldId id="448" r:id="rId8"/>
    <p:sldId id="269" r:id="rId9"/>
    <p:sldId id="271" r:id="rId10"/>
    <p:sldId id="275" r:id="rId11"/>
    <p:sldId id="477" r:id="rId12"/>
    <p:sldId id="278" r:id="rId13"/>
    <p:sldId id="280" r:id="rId14"/>
    <p:sldId id="297" r:id="rId15"/>
    <p:sldId id="449" r:id="rId16"/>
    <p:sldId id="450" r:id="rId17"/>
    <p:sldId id="451" r:id="rId18"/>
    <p:sldId id="262" r:id="rId19"/>
    <p:sldId id="452" r:id="rId20"/>
    <p:sldId id="453" r:id="rId21"/>
    <p:sldId id="454" r:id="rId22"/>
    <p:sldId id="455" r:id="rId23"/>
    <p:sldId id="456" r:id="rId24"/>
    <p:sldId id="457" r:id="rId25"/>
    <p:sldId id="458" r:id="rId26"/>
    <p:sldId id="459" r:id="rId27"/>
    <p:sldId id="460" r:id="rId28"/>
    <p:sldId id="461" r:id="rId29"/>
    <p:sldId id="465" r:id="rId30"/>
    <p:sldId id="463" r:id="rId31"/>
    <p:sldId id="462" r:id="rId32"/>
    <p:sldId id="464" r:id="rId33"/>
    <p:sldId id="466" r:id="rId34"/>
    <p:sldId id="467" r:id="rId35"/>
    <p:sldId id="471" r:id="rId36"/>
    <p:sldId id="472" r:id="rId37"/>
    <p:sldId id="473" r:id="rId38"/>
    <p:sldId id="468" r:id="rId39"/>
    <p:sldId id="469" r:id="rId40"/>
    <p:sldId id="470" r:id="rId41"/>
    <p:sldId id="474" r:id="rId42"/>
    <p:sldId id="475" r:id="rId43"/>
    <p:sldId id="476" r:id="rId44"/>
  </p:sldIdLst>
  <p:sldSz cx="13004800" cy="9753600"/>
  <p:notesSz cx="6881813" cy="92964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CAD5E6"/>
          </a:solidFill>
        </a:fill>
      </a:tcStyle>
    </a:wholeTbl>
    <a:band2H>
      <a:tcTxStyle/>
      <a:tcStyle>
        <a:tcBdr/>
        <a:fill>
          <a:solidFill>
            <a:srgbClr val="E6EBF3"/>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CBE4CA"/>
          </a:solidFill>
        </a:fill>
      </a:tcStyle>
    </a:wholeTbl>
    <a:band2H>
      <a:tcTxStyle/>
      <a:tcStyle>
        <a:tcBdr/>
        <a:fill>
          <a:solidFill>
            <a:srgbClr val="E7F2E6"/>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ECCBD6"/>
          </a:solidFill>
        </a:fill>
      </a:tcStyle>
    </a:wholeTbl>
    <a:band2H>
      <a:tcTxStyle/>
      <a:tcStyle>
        <a:tcBdr/>
        <a:fill>
          <a:solidFill>
            <a:srgbClr val="F6E7EC"/>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6"/>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6"/>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000000"/>
          </a:solidFill>
        </a:fill>
      </a:tcStyle>
    </a:band2H>
    <a:firstCol>
      <a:tcTxStyle b="on"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000000"/>
          </a:solidFill>
        </a:fill>
      </a:tcStyle>
    </a:lastRow>
    <a:firstRow>
      <a:tcTxStyle b="on" i="off">
        <a:fontRef idx="minor">
          <a:srgbClr val="000000"/>
        </a:fontRef>
        <a:srgbClr val="000000"/>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74" autoAdjust="0"/>
    <p:restoredTop sz="58045" autoAdjust="0"/>
  </p:normalViewPr>
  <p:slideViewPr>
    <p:cSldViewPr snapToGrid="0">
      <p:cViewPr>
        <p:scale>
          <a:sx n="50" d="100"/>
          <a:sy n="50" d="100"/>
        </p:scale>
        <p:origin x="1901" y="-1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5" name="Shape 375"/>
          <p:cNvSpPr>
            <a:spLocks noGrp="1" noRot="1" noChangeAspect="1"/>
          </p:cNvSpPr>
          <p:nvPr>
            <p:ph type="sldImg"/>
          </p:nvPr>
        </p:nvSpPr>
        <p:spPr>
          <a:xfrm>
            <a:off x="1117600" y="696913"/>
            <a:ext cx="4646613" cy="3486150"/>
          </a:xfrm>
          <a:prstGeom prst="rect">
            <a:avLst/>
          </a:prstGeom>
        </p:spPr>
        <p:txBody>
          <a:bodyPr lIns="93177" tIns="46589" rIns="93177" bIns="46589"/>
          <a:lstStyle/>
          <a:p>
            <a:endParaRPr/>
          </a:p>
        </p:txBody>
      </p:sp>
      <p:sp>
        <p:nvSpPr>
          <p:cNvPr id="376" name="Shape 376"/>
          <p:cNvSpPr>
            <a:spLocks noGrp="1"/>
          </p:cNvSpPr>
          <p:nvPr>
            <p:ph type="body" sz="quarter" idx="1"/>
          </p:nvPr>
        </p:nvSpPr>
        <p:spPr>
          <a:xfrm>
            <a:off x="917575" y="4415790"/>
            <a:ext cx="5046663" cy="4183380"/>
          </a:xfrm>
          <a:prstGeom prst="rect">
            <a:avLst/>
          </a:prstGeom>
        </p:spPr>
        <p:txBody>
          <a:bodyPr lIns="93177" tIns="46589" rIns="93177" bIns="46589"/>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rafaellopez.com/2013/02/11/the-king-of-mambo-arrives-on-marc/"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Shape 387"/>
          <p:cNvSpPr>
            <a:spLocks noGrp="1" noRot="1" noChangeAspect="1"/>
          </p:cNvSpPr>
          <p:nvPr>
            <p:ph type="sldImg"/>
          </p:nvPr>
        </p:nvSpPr>
        <p:spPr>
          <a:prstGeom prst="rect">
            <a:avLst/>
          </a:prstGeom>
        </p:spPr>
        <p:txBody>
          <a:bodyPr/>
          <a:lstStyle/>
          <a:p>
            <a:endParaRPr/>
          </a:p>
        </p:txBody>
      </p:sp>
      <p:sp>
        <p:nvSpPr>
          <p:cNvPr id="388" name="Shape 388"/>
          <p:cNvSpPr>
            <a:spLocks noGrp="1"/>
          </p:cNvSpPr>
          <p:nvPr>
            <p:ph type="body" sz="quarter" idx="1"/>
          </p:nvPr>
        </p:nvSpPr>
        <p:spPr>
          <a:prstGeom prst="rect">
            <a:avLst/>
          </a:prstGeom>
        </p:spPr>
        <p:txBody>
          <a:bodyPr/>
          <a:lstStyle/>
          <a:p>
            <a:pPr defTabSz="931774">
              <a:lnSpc>
                <a:spcPct val="100000"/>
              </a:lnSpc>
              <a:defRPr sz="1600">
                <a:latin typeface="+mn-lt"/>
                <a:ea typeface="+mn-ea"/>
                <a:cs typeface="+mn-cs"/>
                <a:sym typeface="Helvetica"/>
              </a:defRPr>
            </a:pPr>
            <a:r>
              <a:t>See pages in handout about the next few slides.</a:t>
            </a:r>
          </a:p>
          <a:p>
            <a:pPr defTabSz="931774">
              <a:lnSpc>
                <a:spcPct val="100000"/>
              </a:lnSpc>
              <a:defRPr sz="1600">
                <a:latin typeface="+mn-lt"/>
                <a:ea typeface="+mn-ea"/>
                <a:cs typeface="+mn-cs"/>
                <a:sym typeface="Helvetica"/>
              </a:defRPr>
            </a:pPr>
            <a:endParaRPr/>
          </a:p>
          <a:p>
            <a:pPr defTabSz="931774">
              <a:lnSpc>
                <a:spcPct val="100000"/>
              </a:lnSpc>
              <a:defRPr sz="1600">
                <a:latin typeface="+mn-lt"/>
                <a:ea typeface="+mn-ea"/>
                <a:cs typeface="+mn-cs"/>
                <a:sym typeface="Helvetica"/>
              </a:defRPr>
            </a:pPr>
            <a:r>
              <a:t>Compare different book genres to different art genres.</a:t>
            </a:r>
          </a:p>
          <a:p>
            <a:pPr defTabSz="931774">
              <a:lnSpc>
                <a:spcPct val="100000"/>
              </a:lnSpc>
              <a:defRPr sz="1600">
                <a:latin typeface="+mn-lt"/>
                <a:ea typeface="+mn-ea"/>
                <a:cs typeface="+mn-cs"/>
                <a:sym typeface="Helvetica"/>
              </a:defRPr>
            </a:pPr>
            <a:endParaRPr/>
          </a:p>
          <a:p>
            <a:pPr defTabSz="931774">
              <a:lnSpc>
                <a:spcPct val="100000"/>
              </a:lnSpc>
              <a:defRPr sz="1600">
                <a:latin typeface="+mn-lt"/>
                <a:ea typeface="+mn-ea"/>
                <a:cs typeface="+mn-cs"/>
                <a:sym typeface="Helvetica"/>
              </a:defRPr>
            </a:pPr>
            <a:r>
              <a:t>Representational art- realistic art.</a:t>
            </a:r>
          </a:p>
          <a:p>
            <a:pPr defTabSz="931774">
              <a:lnSpc>
                <a:spcPct val="100000"/>
              </a:lnSpc>
              <a:defRPr sz="1600">
                <a:latin typeface="+mn-lt"/>
                <a:ea typeface="+mn-ea"/>
                <a:cs typeface="+mn-cs"/>
                <a:sym typeface="Helvetica"/>
              </a:defRPr>
            </a:pPr>
            <a:endParaRPr/>
          </a:p>
          <a:p>
            <a:pPr defTabSz="931774">
              <a:lnSpc>
                <a:spcPct val="100000"/>
              </a:lnSpc>
              <a:defRPr sz="1600">
                <a:latin typeface="+mn-lt"/>
                <a:ea typeface="+mn-ea"/>
                <a:cs typeface="+mn-cs"/>
                <a:sym typeface="Helvetica"/>
              </a:defRPr>
            </a:pPr>
            <a:r>
              <a:t>Non representational art- formality of lines, shapes and colors, not depicting reality</a:t>
            </a:r>
          </a:p>
          <a:p>
            <a:pPr defTabSz="931774">
              <a:lnSpc>
                <a:spcPct val="100000"/>
              </a:lnSpc>
              <a:defRPr sz="1600">
                <a:latin typeface="+mn-lt"/>
                <a:ea typeface="+mn-ea"/>
                <a:cs typeface="+mn-cs"/>
                <a:sym typeface="Helvetica"/>
              </a:defRPr>
            </a:pPr>
            <a:endParaRPr/>
          </a:p>
          <a:p>
            <a:pPr defTabSz="931774">
              <a:lnSpc>
                <a:spcPct val="100000"/>
              </a:lnSpc>
              <a:defRPr sz="1600">
                <a:latin typeface="+mn-lt"/>
                <a:ea typeface="+mn-ea"/>
                <a:cs typeface="+mn-cs"/>
                <a:sym typeface="Helvetica"/>
              </a:defRPr>
            </a:pPr>
            <a:r>
              <a:t>Abstract- based on reality but abstracted line, colors and shapes.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Shape 533"/>
          <p:cNvSpPr>
            <a:spLocks noGrp="1" noRot="1" noChangeAspect="1"/>
          </p:cNvSpPr>
          <p:nvPr>
            <p:ph type="sldImg"/>
          </p:nvPr>
        </p:nvSpPr>
        <p:spPr>
          <a:prstGeom prst="rect">
            <a:avLst/>
          </a:prstGeom>
        </p:spPr>
        <p:txBody>
          <a:bodyPr/>
          <a:lstStyle/>
          <a:p>
            <a:endParaRPr/>
          </a:p>
        </p:txBody>
      </p:sp>
      <p:sp>
        <p:nvSpPr>
          <p:cNvPr id="534" name="Shape 534"/>
          <p:cNvSpPr>
            <a:spLocks noGrp="1"/>
          </p:cNvSpPr>
          <p:nvPr>
            <p:ph type="body" sz="quarter" idx="1"/>
          </p:nvPr>
        </p:nvSpPr>
        <p:spPr>
          <a:prstGeom prst="rect">
            <a:avLst/>
          </a:prstGeom>
        </p:spPr>
        <p:txBody>
          <a:bodyPr/>
          <a:lstStyle/>
          <a:p>
            <a:pPr>
              <a:lnSpc>
                <a:spcPct val="117999"/>
              </a:lnSpc>
            </a:pPr>
            <a:r>
              <a:rPr lang="en-US" dirty="0"/>
              <a:t>OBJECTS</a:t>
            </a:r>
          </a:p>
          <a:p>
            <a:pPr>
              <a:lnSpc>
                <a:spcPct val="117999"/>
              </a:lnSpc>
            </a:pPr>
            <a:r>
              <a:rPr dirty="0"/>
              <a:t>Compare and contrast the objects</a:t>
            </a:r>
          </a:p>
          <a:p>
            <a:pPr>
              <a:lnSpc>
                <a:spcPct val="117999"/>
              </a:lnSpc>
            </a:pPr>
            <a:endParaRPr dirty="0"/>
          </a:p>
          <a:p>
            <a:pPr>
              <a:lnSpc>
                <a:spcPct val="117999"/>
              </a:lnSpc>
            </a:pPr>
            <a:r>
              <a:rPr dirty="0"/>
              <a:t>Kadir Nelson from </a:t>
            </a:r>
            <a:r>
              <a:rPr i="1" dirty="0"/>
              <a:t>Please Puppy Please</a:t>
            </a:r>
          </a:p>
          <a:p>
            <a:pPr>
              <a:lnSpc>
                <a:spcPct val="117999"/>
              </a:lnSpc>
            </a:pPr>
            <a:r>
              <a:rPr dirty="0"/>
              <a:t>Rafael Lopez:  </a:t>
            </a:r>
            <a:r>
              <a:rPr u="sng" dirty="0">
                <a:hlinkClick r:id="rId3"/>
              </a:rPr>
              <a:t>http://rafaellopez.com/2013/02/11/the-king-of-mambo-arrives-on-marc/</a:t>
            </a:r>
          </a:p>
          <a:p>
            <a:pPr>
              <a:lnSpc>
                <a:spcPct val="117999"/>
              </a:lnSpc>
            </a:pPr>
            <a:r>
              <a:rPr i="1" dirty="0"/>
              <a:t>And Then It’s Spring</a:t>
            </a:r>
            <a:r>
              <a:rPr dirty="0"/>
              <a:t> by Julie </a:t>
            </a:r>
            <a:r>
              <a:rPr dirty="0" err="1"/>
              <a:t>Fogliano</a:t>
            </a:r>
            <a:r>
              <a:rPr dirty="0"/>
              <a:t> and Erin E. Stead</a:t>
            </a:r>
          </a:p>
          <a:p>
            <a:pPr>
              <a:lnSpc>
                <a:spcPct val="117999"/>
              </a:lnSpc>
            </a:pPr>
            <a:r>
              <a:rPr i="1" dirty="0"/>
              <a:t>A Sign</a:t>
            </a:r>
            <a:r>
              <a:rPr dirty="0"/>
              <a:t> by Georgia Ella Lyon and Chris </a:t>
            </a:r>
            <a:r>
              <a:rPr dirty="0" err="1"/>
              <a:t>Soentpiet</a:t>
            </a:r>
            <a:endParaRPr dirty="0"/>
          </a:p>
          <a:p>
            <a:pPr>
              <a:lnSpc>
                <a:spcPct val="117999"/>
              </a:lnSpc>
            </a:pPr>
            <a:r>
              <a:rPr dirty="0"/>
              <a:t>Loren Long—Jackie Robinson from </a:t>
            </a:r>
            <a:r>
              <a:rPr i="1" dirty="0"/>
              <a:t>Of Thee I Sing</a:t>
            </a:r>
            <a:r>
              <a:rPr dirty="0"/>
              <a:t> by Barack Obama</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2016</a:t>
            </a:r>
          </a:p>
          <a:p>
            <a:r>
              <a:rPr lang="en-US" dirty="0"/>
              <a:t>Which Will You Follow?</a:t>
            </a:r>
          </a:p>
          <a:p>
            <a:r>
              <a:rPr lang="en-US" dirty="0"/>
              <a:t>by: Maya N., 10th Grade, Booker High School, Sarasota, Florida</a:t>
            </a:r>
          </a:p>
          <a:p>
            <a:r>
              <a:rPr lang="en-US" dirty="0"/>
              <a:t>teacher: Jeffery Cornwell</a:t>
            </a:r>
          </a:p>
          <a:p>
            <a:endParaRPr lang="en-US" dirty="0"/>
          </a:p>
          <a:p>
            <a:r>
              <a:rPr lang="en-US" dirty="0"/>
              <a:t>Artist Statement</a:t>
            </a:r>
          </a:p>
          <a:p>
            <a:r>
              <a:rPr lang="en-US" dirty="0"/>
              <a:t>My piece represents the chronic dilemma between staying faithful to your moral compass and not yielding to the pressure of society’s standards—whether from peers, authority figures, or the unsaid code. As human beings we constantly contend with wanting to be loved by others and yet yearning to love ourselves. Our futures are determined by how we navigate through every decision in this tug-of-war called life. Similar to the character in this piece, we a </a:t>
            </a:r>
            <a:r>
              <a:rPr lang="en-US" dirty="0" err="1"/>
              <a:t>ttempt</a:t>
            </a:r>
            <a:r>
              <a:rPr lang="en-US" dirty="0"/>
              <a:t> to keep our compass close to our hearts, reflecting our desire to protect clarity during the journey. We must embrace such a lesson’s truth with optimism to find balance in the end. https://youtu.be/faD2RfmPNaU?list=PLTYIqUIsA25Kz02Y6KmYPHRno1mG9eZIA</a:t>
            </a:r>
          </a:p>
          <a:p>
            <a:endParaRPr lang="en-US" dirty="0"/>
          </a:p>
        </p:txBody>
      </p:sp>
    </p:spTree>
    <p:extLst>
      <p:ext uri="{BB962C8B-B14F-4D97-AF65-F5344CB8AC3E}">
        <p14:creationId xmlns:p14="http://schemas.microsoft.com/office/powerpoint/2010/main" val="599842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2020</a:t>
            </a:r>
          </a:p>
          <a:p>
            <a:r>
              <a:rPr lang="en-US" i="1" dirty="0"/>
              <a:t>Each Drop Counts </a:t>
            </a:r>
            <a:r>
              <a:rPr lang="en-US" dirty="0"/>
              <a:t>by Sakina </a:t>
            </a:r>
            <a:r>
              <a:rPr lang="en-US" dirty="0" err="1"/>
              <a:t>Mandsaurwalla</a:t>
            </a:r>
            <a:r>
              <a:rPr lang="en-US" dirty="0"/>
              <a:t>, 5</a:t>
            </a:r>
            <a:r>
              <a:rPr lang="en-US" baseline="30000" dirty="0"/>
              <a:t>th</a:t>
            </a:r>
            <a:r>
              <a:rPr lang="en-US" dirty="0"/>
              <a:t> Grade, Mumbai, India</a:t>
            </a:r>
          </a:p>
          <a:p>
            <a:endParaRPr lang="en-US" dirty="0"/>
          </a:p>
          <a:p>
            <a:r>
              <a:rPr lang="en-US" dirty="0"/>
              <a:t>Artist Statement</a:t>
            </a:r>
          </a:p>
          <a:p>
            <a:r>
              <a:rPr lang="en-US" dirty="0"/>
              <a:t>This topic highlights the growing scarcity of water in rural India. I hope to inspire people in urban India to become aware of how easily resources are available to them—and to think twice before wasting such precious resources. I think it is time for us to open our eyes to the suffering of those around us and value what is available to us. A little caution everyday will go a long way in quenching the thirst of all human beings.</a:t>
            </a:r>
          </a:p>
        </p:txBody>
      </p:sp>
    </p:spTree>
    <p:extLst>
      <p:ext uri="{BB962C8B-B14F-4D97-AF65-F5344CB8AC3E}">
        <p14:creationId xmlns:p14="http://schemas.microsoft.com/office/powerpoint/2010/main" val="1051204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2017</a:t>
            </a:r>
          </a:p>
          <a:p>
            <a:r>
              <a:rPr lang="en-US" dirty="0"/>
              <a:t>Beauty in Opposites</a:t>
            </a:r>
          </a:p>
          <a:p>
            <a:r>
              <a:rPr lang="en-US" dirty="0"/>
              <a:t>by: </a:t>
            </a:r>
            <a:r>
              <a:rPr lang="en-US" dirty="0" err="1"/>
              <a:t>Caecie</a:t>
            </a:r>
            <a:r>
              <a:rPr lang="en-US" dirty="0"/>
              <a:t> D., 11th Grade, Ronald N. Davies High School - Fargo, North Dakota</a:t>
            </a:r>
          </a:p>
          <a:p>
            <a:endParaRPr lang="en-US" dirty="0"/>
          </a:p>
          <a:p>
            <a:r>
              <a:rPr lang="en-US" dirty="0"/>
              <a:t>Artist Statement</a:t>
            </a:r>
          </a:p>
          <a:p>
            <a:r>
              <a:rPr lang="en-US" dirty="0"/>
              <a:t>There is beauty in the harmony of opposites. Through the use of complementary colors my hope is to express this ideal, showing that each piece of diverse and different color serves a purpose. If we fail to embrace these differences, then we fail to see what the bigger picture is really about.</a:t>
            </a:r>
          </a:p>
          <a:p>
            <a:endParaRPr lang="en-US" dirty="0"/>
          </a:p>
        </p:txBody>
      </p:sp>
    </p:spTree>
    <p:extLst>
      <p:ext uri="{BB962C8B-B14F-4D97-AF65-F5344CB8AC3E}">
        <p14:creationId xmlns:p14="http://schemas.microsoft.com/office/powerpoint/2010/main" val="3074748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Shape 414"/>
          <p:cNvSpPr>
            <a:spLocks noGrp="1" noRot="1" noChangeAspect="1"/>
          </p:cNvSpPr>
          <p:nvPr>
            <p:ph type="sldImg"/>
          </p:nvPr>
        </p:nvSpPr>
        <p:spPr>
          <a:prstGeom prst="rect">
            <a:avLst/>
          </a:prstGeom>
        </p:spPr>
        <p:txBody>
          <a:bodyPr/>
          <a:lstStyle/>
          <a:p>
            <a:endParaRPr/>
          </a:p>
        </p:txBody>
      </p:sp>
      <p:sp>
        <p:nvSpPr>
          <p:cNvPr id="415" name="Shape 415"/>
          <p:cNvSpPr>
            <a:spLocks noGrp="1"/>
          </p:cNvSpPr>
          <p:nvPr>
            <p:ph type="body" sz="quarter" idx="1"/>
          </p:nvPr>
        </p:nvSpPr>
        <p:spPr>
          <a:prstGeom prst="rect">
            <a:avLst/>
          </a:prstGeom>
        </p:spPr>
        <p:txBody>
          <a:bodyPr/>
          <a:lstStyle>
            <a:lvl1pPr defTabSz="914400">
              <a:lnSpc>
                <a:spcPct val="100000"/>
              </a:lnSpc>
              <a:defRPr>
                <a:latin typeface="Lucida Grande"/>
                <a:ea typeface="Lucida Grande"/>
                <a:cs typeface="Lucida Grande"/>
                <a:sym typeface="Lucida Grande"/>
              </a:defRPr>
            </a:lvl1pPr>
          </a:lstStyle>
          <a:p>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2016</a:t>
            </a:r>
          </a:p>
          <a:p>
            <a:r>
              <a:rPr lang="en-US" dirty="0"/>
              <a:t>Which Will You Follow?</a:t>
            </a:r>
          </a:p>
          <a:p>
            <a:r>
              <a:rPr lang="en-US" dirty="0"/>
              <a:t>by: Maya N., 10th Grade, Booker High School, Sarasota, Florida</a:t>
            </a:r>
          </a:p>
          <a:p>
            <a:r>
              <a:rPr lang="en-US" dirty="0"/>
              <a:t>teacher: Jeffery Cornwell</a:t>
            </a:r>
          </a:p>
          <a:p>
            <a:endParaRPr lang="en-US" dirty="0"/>
          </a:p>
          <a:p>
            <a:r>
              <a:rPr lang="en-US" dirty="0"/>
              <a:t>Artist Statement</a:t>
            </a:r>
          </a:p>
          <a:p>
            <a:r>
              <a:rPr lang="en-US" dirty="0"/>
              <a:t>My piece represents the chronic dilemma between staying faithful to your moral compass and not yielding to the pressure of society’s standards—whether from peers, authority figures, or the unsaid code. As human beings we constantly contend with wanting to be loved by others and yet yearning to love ourselves. Our futures are determined by how we navigate through every decision in this tug-of-war called life. Similar to the character in this piece, we a </a:t>
            </a:r>
            <a:r>
              <a:rPr lang="en-US" dirty="0" err="1"/>
              <a:t>ttempt</a:t>
            </a:r>
            <a:r>
              <a:rPr lang="en-US" dirty="0"/>
              <a:t> to keep our compass close to our hearts, reflecting our desire to protect clarity during the journey. We must embrace such a lesson’s truth with optimism to find balance in the end. https://youtu.be/faD2RfmPNaU?list=PLTYIqUIsA25Kz02Y6KmYPHRno1mG9eZIA</a:t>
            </a:r>
          </a:p>
          <a:p>
            <a:endParaRPr lang="en-US" dirty="0"/>
          </a:p>
        </p:txBody>
      </p:sp>
    </p:spTree>
    <p:extLst>
      <p:ext uri="{BB962C8B-B14F-4D97-AF65-F5344CB8AC3E}">
        <p14:creationId xmlns:p14="http://schemas.microsoft.com/office/powerpoint/2010/main" val="3310894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2016</a:t>
            </a:r>
          </a:p>
          <a:p>
            <a:r>
              <a:rPr lang="en-US" dirty="0"/>
              <a:t>Which Will You Follow?</a:t>
            </a:r>
          </a:p>
          <a:p>
            <a:r>
              <a:rPr lang="en-US" dirty="0"/>
              <a:t>by: Maya N., 10th Grade, Booker High School, Sarasota, Florida</a:t>
            </a:r>
          </a:p>
          <a:p>
            <a:r>
              <a:rPr lang="en-US" dirty="0"/>
              <a:t>teacher: Jeffery Cornwell</a:t>
            </a:r>
          </a:p>
          <a:p>
            <a:endParaRPr lang="en-US" dirty="0"/>
          </a:p>
          <a:p>
            <a:r>
              <a:rPr lang="en-US" dirty="0"/>
              <a:t>Artist Statement</a:t>
            </a:r>
          </a:p>
          <a:p>
            <a:r>
              <a:rPr lang="en-US" dirty="0"/>
              <a:t>My piece represents the chronic dilemma between staying faithful to your moral compass and not yielding to the pressure of society’s standards—whether from peers, authority figures, or the unsaid code. As human beings we constantly contend with wanting to be loved by others and yet yearning to love ourselves. Our futures are determined by how we navigate through every decision in this tug-of-war called life. Similar to the character in this piece, we a </a:t>
            </a:r>
            <a:r>
              <a:rPr lang="en-US" dirty="0" err="1"/>
              <a:t>ttempt</a:t>
            </a:r>
            <a:r>
              <a:rPr lang="en-US" dirty="0"/>
              <a:t> to keep our compass close to our hearts, reflecting our desire to protect clarity during the journey. We must embrace such a lesson’s truth with optimism to find balance in the end. https://youtu.be/faD2RfmPNaU?list=PLTYIqUIsA25Kz02Y6KmYPHRno1mG9eZIA</a:t>
            </a:r>
          </a:p>
          <a:p>
            <a:endParaRPr lang="en-US" dirty="0"/>
          </a:p>
        </p:txBody>
      </p:sp>
    </p:spTree>
    <p:extLst>
      <p:ext uri="{BB962C8B-B14F-4D97-AF65-F5344CB8AC3E}">
        <p14:creationId xmlns:p14="http://schemas.microsoft.com/office/powerpoint/2010/main" val="2676266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2016</a:t>
            </a:r>
          </a:p>
          <a:p>
            <a:r>
              <a:rPr lang="en-US" dirty="0"/>
              <a:t>Which Will You Follow?</a:t>
            </a:r>
          </a:p>
          <a:p>
            <a:r>
              <a:rPr lang="en-US" dirty="0"/>
              <a:t>by: Maya N., 10th Grade, Booker High School, Sarasota, Florida</a:t>
            </a:r>
          </a:p>
          <a:p>
            <a:r>
              <a:rPr lang="en-US" dirty="0"/>
              <a:t>teacher: Jeffery Cornwell</a:t>
            </a:r>
          </a:p>
          <a:p>
            <a:endParaRPr lang="en-US" dirty="0"/>
          </a:p>
          <a:p>
            <a:r>
              <a:rPr lang="en-US" dirty="0"/>
              <a:t>Artist Statement</a:t>
            </a:r>
          </a:p>
          <a:p>
            <a:r>
              <a:rPr lang="en-US" dirty="0"/>
              <a:t>My piece represents the chronic dilemma between staying faithful to your moral compass and not yielding to the pressure of society’s standards—whether from peers, authority figures, or the unsaid code. As human beings we constantly contend with wanting to be loved by others and yet yearning to love ourselves. Our futures are determined by how we navigate through every decision in this tug-of-war called life. Similar to the character in this piece, we a </a:t>
            </a:r>
            <a:r>
              <a:rPr lang="en-US" dirty="0" err="1"/>
              <a:t>ttempt</a:t>
            </a:r>
            <a:r>
              <a:rPr lang="en-US" dirty="0"/>
              <a:t> to keep our compass close to our hearts, reflecting our desire to protect clarity during the journey. We must embrace such a lesson’s truth with optimism to find balance in the end. https://youtu.be/faD2RfmPNaU?list=PLTYIqUIsA25Kz02Y6KmYPHRno1mG9eZIA</a:t>
            </a:r>
          </a:p>
          <a:p>
            <a:endParaRPr lang="en-US" dirty="0"/>
          </a:p>
        </p:txBody>
      </p:sp>
    </p:spTree>
    <p:extLst>
      <p:ext uri="{BB962C8B-B14F-4D97-AF65-F5344CB8AC3E}">
        <p14:creationId xmlns:p14="http://schemas.microsoft.com/office/powerpoint/2010/main" val="1768937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Shape 414"/>
          <p:cNvSpPr>
            <a:spLocks noGrp="1" noRot="1" noChangeAspect="1"/>
          </p:cNvSpPr>
          <p:nvPr>
            <p:ph type="sldImg"/>
          </p:nvPr>
        </p:nvSpPr>
        <p:spPr>
          <a:prstGeom prst="rect">
            <a:avLst/>
          </a:prstGeom>
        </p:spPr>
        <p:txBody>
          <a:bodyPr/>
          <a:lstStyle/>
          <a:p>
            <a:endParaRPr/>
          </a:p>
        </p:txBody>
      </p:sp>
      <p:sp>
        <p:nvSpPr>
          <p:cNvPr id="415" name="Shape 415"/>
          <p:cNvSpPr>
            <a:spLocks noGrp="1"/>
          </p:cNvSpPr>
          <p:nvPr>
            <p:ph type="body" sz="quarter" idx="1"/>
          </p:nvPr>
        </p:nvSpPr>
        <p:spPr>
          <a:prstGeom prst="rect">
            <a:avLst/>
          </a:prstGeom>
        </p:spPr>
        <p:txBody>
          <a:bodyPr/>
          <a:lstStyle>
            <a:lvl1pPr defTabSz="914400">
              <a:lnSpc>
                <a:spcPct val="100000"/>
              </a:lnSpc>
              <a:defRPr>
                <a:latin typeface="Lucida Grande"/>
                <a:ea typeface="Lucida Grande"/>
                <a:cs typeface="Lucida Grande"/>
                <a:sym typeface="Lucida Grande"/>
              </a:defRPr>
            </a:lvl1pPr>
          </a:lstStyle>
          <a:p>
            <a:endParaRPr dirty="0"/>
          </a:p>
        </p:txBody>
      </p:sp>
    </p:spTree>
    <p:extLst>
      <p:ext uri="{BB962C8B-B14F-4D97-AF65-F5344CB8AC3E}">
        <p14:creationId xmlns:p14="http://schemas.microsoft.com/office/powerpoint/2010/main" val="2730300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2007</a:t>
            </a:r>
          </a:p>
          <a:p>
            <a:pPr marL="0" marR="0" lvl="0" indent="0" defTabSz="457200" eaLnBrk="1" fontAlgn="auto" latinLnBrk="0" hangingPunct="1">
              <a:lnSpc>
                <a:spcPct val="117999"/>
              </a:lnSpc>
              <a:spcBef>
                <a:spcPts val="0"/>
              </a:spcBef>
              <a:spcAft>
                <a:spcPts val="0"/>
              </a:spcAft>
              <a:buClrTx/>
              <a:buSzTx/>
              <a:buFontTx/>
              <a:buNone/>
              <a:tabLst/>
              <a:defRPr/>
            </a:pPr>
            <a:r>
              <a:rPr lang="en-US" dirty="0"/>
              <a:t>Coby: William Kelley, Sarasota, Florida</a:t>
            </a:r>
          </a:p>
          <a:p>
            <a:r>
              <a:rPr lang="en-US" dirty="0"/>
              <a:t>vent Garden, London</a:t>
            </a:r>
          </a:p>
          <a:p>
            <a:endParaRPr lang="en-US" dirty="0"/>
          </a:p>
          <a:p>
            <a:r>
              <a:rPr lang="en-US" dirty="0"/>
              <a:t>Artist Statement</a:t>
            </a:r>
          </a:p>
          <a:p>
            <a:r>
              <a:rPr lang="en-US" dirty="0"/>
              <a:t>A socially conscious painting, Covent Garden celebrates unity and diversity by depicting a street full of different races enjoying a band of street musicians.</a:t>
            </a:r>
          </a:p>
        </p:txBody>
      </p:sp>
    </p:spTree>
    <p:extLst>
      <p:ext uri="{BB962C8B-B14F-4D97-AF65-F5344CB8AC3E}">
        <p14:creationId xmlns:p14="http://schemas.microsoft.com/office/powerpoint/2010/main" val="1012413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2020</a:t>
            </a:r>
          </a:p>
          <a:p>
            <a:r>
              <a:rPr lang="en-US" dirty="0"/>
              <a:t>Pink is for Girls</a:t>
            </a:r>
          </a:p>
          <a:p>
            <a:r>
              <a:rPr lang="en-US" dirty="0"/>
              <a:t>by: Napoleon Stewart, Edwardsville, Kansas</a:t>
            </a:r>
          </a:p>
          <a:p>
            <a:endParaRPr lang="en-US" dirty="0"/>
          </a:p>
          <a:p>
            <a:r>
              <a:rPr lang="en-US" dirty="0"/>
              <a:t>Artist Statement</a:t>
            </a:r>
          </a:p>
          <a:p>
            <a:r>
              <a:rPr lang="en-US" dirty="0"/>
              <a:t>My work addresses gender-specific roles and which toys are meant for which gender. We see a young boy playing with a doll—something that goes against societal norms. We also see a young girl playing with a toy that society would classify is for boys only. I created this because I have a daughter, and, too often, I see kids being told what types of toys they should or shouldn’t wear or play with, based on their gender. Toys are toys and should be viewed as such.</a:t>
            </a:r>
          </a:p>
        </p:txBody>
      </p:sp>
    </p:spTree>
    <p:extLst>
      <p:ext uri="{BB962C8B-B14F-4D97-AF65-F5344CB8AC3E}">
        <p14:creationId xmlns:p14="http://schemas.microsoft.com/office/powerpoint/2010/main" val="3665867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2007</a:t>
            </a:r>
          </a:p>
          <a:p>
            <a:r>
              <a:rPr lang="en-US" dirty="0"/>
              <a:t>Coby: William Kelley, Sarasota, Florida</a:t>
            </a:r>
          </a:p>
          <a:p>
            <a:r>
              <a:rPr lang="en-US" dirty="0"/>
              <a:t>vent Garden, London</a:t>
            </a:r>
          </a:p>
          <a:p>
            <a:endParaRPr lang="en-US" dirty="0"/>
          </a:p>
          <a:p>
            <a:r>
              <a:rPr lang="en-US" dirty="0"/>
              <a:t>Artist Statement</a:t>
            </a:r>
          </a:p>
          <a:p>
            <a:r>
              <a:rPr lang="en-US" dirty="0"/>
              <a:t>A socially conscious painting, Covent Garden celebrates unity and diversity by depicting a street full of different races enjoying a band of street musicians.</a:t>
            </a:r>
          </a:p>
          <a:p>
            <a:endParaRPr lang="en-US" dirty="0"/>
          </a:p>
        </p:txBody>
      </p:sp>
    </p:spTree>
    <p:extLst>
      <p:ext uri="{BB962C8B-B14F-4D97-AF65-F5344CB8AC3E}">
        <p14:creationId xmlns:p14="http://schemas.microsoft.com/office/powerpoint/2010/main" val="915853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2007</a:t>
            </a:r>
          </a:p>
          <a:p>
            <a:r>
              <a:rPr lang="en-US" dirty="0"/>
              <a:t>Coby: William Kelley, Sarasota, Florida</a:t>
            </a:r>
          </a:p>
          <a:p>
            <a:r>
              <a:rPr lang="en-US" dirty="0"/>
              <a:t>vent Garden, London</a:t>
            </a:r>
          </a:p>
          <a:p>
            <a:endParaRPr lang="en-US" dirty="0"/>
          </a:p>
          <a:p>
            <a:r>
              <a:rPr lang="en-US" dirty="0"/>
              <a:t>Artist Statement</a:t>
            </a:r>
          </a:p>
          <a:p>
            <a:r>
              <a:rPr lang="en-US" dirty="0"/>
              <a:t>A socially conscious painting, Covent Garden celebrates unity and diversity by depicting a street full of different races enjoying a band of street musicians.</a:t>
            </a:r>
          </a:p>
          <a:p>
            <a:endParaRPr lang="en-US" dirty="0"/>
          </a:p>
        </p:txBody>
      </p:sp>
    </p:spTree>
    <p:extLst>
      <p:ext uri="{BB962C8B-B14F-4D97-AF65-F5344CB8AC3E}">
        <p14:creationId xmlns:p14="http://schemas.microsoft.com/office/powerpoint/2010/main" val="659937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2016</a:t>
            </a:r>
          </a:p>
          <a:p>
            <a:r>
              <a:rPr lang="en-US" dirty="0"/>
              <a:t>Friends Forever</a:t>
            </a:r>
          </a:p>
          <a:p>
            <a:r>
              <a:rPr lang="en-US" dirty="0"/>
              <a:t>By: Sammy Chong, Chestnut Hill, Massachusetts</a:t>
            </a:r>
          </a:p>
          <a:p>
            <a:endParaRPr lang="en-US" dirty="0"/>
          </a:p>
          <a:p>
            <a:r>
              <a:rPr lang="en-US" dirty="0"/>
              <a:t>Artist Statement</a:t>
            </a:r>
          </a:p>
          <a:p>
            <a:r>
              <a:rPr lang="en-US" dirty="0"/>
              <a:t>Societies strive for the establishment of stability and order. Those who do not fit in and are deemed as different are consigned and silenced. Myths often portray them as monsters, like the Greek Minotaur. His alienation is rooted in the fact that he is reviled by others. It is not the essence of his being, it is imposed upon him by the mainstream. My drawing juxtaposes the conventional and the grotesque. By featuring the instability and disorder implicit in the monster concept, I introduce an inquiry into societal paradigms. This entails a consideration through contrast of a reality that embraces what is different at cultural, political, racial, economic, and sexual levels.</a:t>
            </a:r>
          </a:p>
        </p:txBody>
      </p:sp>
    </p:spTree>
    <p:extLst>
      <p:ext uri="{BB962C8B-B14F-4D97-AF65-F5344CB8AC3E}">
        <p14:creationId xmlns:p14="http://schemas.microsoft.com/office/powerpoint/2010/main" val="41608494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2016</a:t>
            </a:r>
          </a:p>
          <a:p>
            <a:r>
              <a:rPr lang="en-US" dirty="0"/>
              <a:t>Friends Forever</a:t>
            </a:r>
          </a:p>
          <a:p>
            <a:r>
              <a:rPr lang="en-US" dirty="0"/>
              <a:t>By: Sammy Chong, Chestnut Hill, Massachusetts</a:t>
            </a:r>
          </a:p>
          <a:p>
            <a:endParaRPr lang="en-US" dirty="0"/>
          </a:p>
          <a:p>
            <a:r>
              <a:rPr lang="en-US" dirty="0"/>
              <a:t>Artist Statement</a:t>
            </a:r>
          </a:p>
          <a:p>
            <a:r>
              <a:rPr lang="en-US" dirty="0"/>
              <a:t>Societies strive for the establishment of stability and order. Those who do not fit in and are deemed as different are consigned and silenced. Myths often portray them as monsters, like the Greek Minotaur. His alienation is rooted in the fact that he is reviled by others. It is not the essence of his being, it is imposed upon him by the mainstream. My drawing juxtaposes the conventional and the grotesque. By featuring the instability and disorder implicit in the monster concept, I introduce an inquiry into societal paradigms. This entails a consideration through contrast of a reality that embraces what is different at cultural, political, racial, economic, and sexual levels.</a:t>
            </a:r>
          </a:p>
          <a:p>
            <a:endParaRPr lang="en-US" dirty="0"/>
          </a:p>
        </p:txBody>
      </p:sp>
    </p:spTree>
    <p:extLst>
      <p:ext uri="{BB962C8B-B14F-4D97-AF65-F5344CB8AC3E}">
        <p14:creationId xmlns:p14="http://schemas.microsoft.com/office/powerpoint/2010/main" val="6300100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2016</a:t>
            </a:r>
          </a:p>
          <a:p>
            <a:r>
              <a:rPr lang="en-US" dirty="0"/>
              <a:t>Friends Forever</a:t>
            </a:r>
          </a:p>
          <a:p>
            <a:r>
              <a:rPr lang="en-US" dirty="0"/>
              <a:t>By: Sammy Chong, Chestnut Hill, Massachusetts</a:t>
            </a:r>
          </a:p>
          <a:p>
            <a:endParaRPr lang="en-US" dirty="0"/>
          </a:p>
          <a:p>
            <a:r>
              <a:rPr lang="en-US" dirty="0"/>
              <a:t>Artist Statement</a:t>
            </a:r>
          </a:p>
          <a:p>
            <a:r>
              <a:rPr lang="en-US" dirty="0"/>
              <a:t>Societies strive for the establishment of stability and order. Those who do not fit in and are deemed as different are consigned and silenced. Myths often portray them as monsters, like the Greek Minotaur. His alienation is rooted in the fact that he is reviled by others. It is not the essence of his being, it is imposed upon him by the mainstream. My drawing juxtaposes the conventional and the grotesque. By featuring the instability and disorder implicit in the monster concept, I introduce an inquiry into societal paradigms. This entails a consideration through contrast of a reality that embraces what is different at cultural, political, racial, economic, and sexual levels.</a:t>
            </a:r>
          </a:p>
          <a:p>
            <a:endParaRPr lang="en-US" dirty="0"/>
          </a:p>
        </p:txBody>
      </p:sp>
    </p:spTree>
    <p:extLst>
      <p:ext uri="{BB962C8B-B14F-4D97-AF65-F5344CB8AC3E}">
        <p14:creationId xmlns:p14="http://schemas.microsoft.com/office/powerpoint/2010/main" val="11900140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2012</a:t>
            </a:r>
          </a:p>
          <a:p>
            <a:r>
              <a:rPr lang="en-US" dirty="0"/>
              <a:t>Yourself</a:t>
            </a:r>
          </a:p>
          <a:p>
            <a:r>
              <a:rPr lang="en-US" dirty="0"/>
              <a:t>Best in Show Student</a:t>
            </a:r>
          </a:p>
          <a:p>
            <a:r>
              <a:rPr lang="en-US" dirty="0"/>
              <a:t>by: Alina C., 10th Grade, </a:t>
            </a:r>
            <a:r>
              <a:rPr lang="en-US" dirty="0" err="1"/>
              <a:t>Alexandru</a:t>
            </a:r>
            <a:r>
              <a:rPr lang="en-US" dirty="0"/>
              <a:t> </a:t>
            </a:r>
            <a:r>
              <a:rPr lang="en-US" dirty="0" err="1"/>
              <a:t>Ioan</a:t>
            </a:r>
            <a:r>
              <a:rPr lang="en-US" dirty="0"/>
              <a:t> </a:t>
            </a:r>
            <a:r>
              <a:rPr lang="en-US" dirty="0" err="1"/>
              <a:t>Cuza</a:t>
            </a:r>
            <a:r>
              <a:rPr lang="en-US" dirty="0"/>
              <a:t> National College - Galati, Romania</a:t>
            </a:r>
          </a:p>
          <a:p>
            <a:r>
              <a:rPr lang="en-US" dirty="0"/>
              <a:t>teacher: Silvia </a:t>
            </a:r>
            <a:r>
              <a:rPr lang="en-US" dirty="0" err="1"/>
              <a:t>Rapiteanu</a:t>
            </a:r>
            <a:endParaRPr lang="en-US" dirty="0"/>
          </a:p>
          <a:p>
            <a:endParaRPr lang="en-US" dirty="0"/>
          </a:p>
          <a:p>
            <a:r>
              <a:rPr lang="en-US" dirty="0"/>
              <a:t>Artist Statement</a:t>
            </a:r>
          </a:p>
          <a:p>
            <a:r>
              <a:rPr lang="en-US" dirty="0"/>
              <a:t>My love for fashion influenced the creation of my artwork as a “closet in one’s mind” which, unfortunately, exists in many of us who seek acceptance and understanding. We try to hide who we really are, keeping our differences in “boxes.” But why - why do we do hide when being one’s self is the most beautiful thing? Everyone is different like trees or snowflakes. To me different means special and we should all find the key to open that special, colorful box inside each of us. Being yourself and understanding yourself is the first and most important step to accepting other people’s differences. I feel sorry for those who live in a black and white universe and see only with their eyes. When people begin to look with their hearts and minds, the world will finally be the place we can call “Home” – with colors bursting, people smiling and embracing one another.</a:t>
            </a:r>
          </a:p>
        </p:txBody>
      </p:sp>
    </p:spTree>
    <p:extLst>
      <p:ext uri="{BB962C8B-B14F-4D97-AF65-F5344CB8AC3E}">
        <p14:creationId xmlns:p14="http://schemas.microsoft.com/office/powerpoint/2010/main" val="41745324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2012</a:t>
            </a:r>
          </a:p>
          <a:p>
            <a:r>
              <a:rPr lang="en-US" dirty="0"/>
              <a:t>Yourself</a:t>
            </a:r>
          </a:p>
          <a:p>
            <a:r>
              <a:rPr lang="en-US" dirty="0"/>
              <a:t>Best in Show Student</a:t>
            </a:r>
          </a:p>
          <a:p>
            <a:r>
              <a:rPr lang="en-US" dirty="0"/>
              <a:t>by: Alina C., 10th Grade, </a:t>
            </a:r>
            <a:r>
              <a:rPr lang="en-US" dirty="0" err="1"/>
              <a:t>Alexandru</a:t>
            </a:r>
            <a:r>
              <a:rPr lang="en-US" dirty="0"/>
              <a:t> </a:t>
            </a:r>
            <a:r>
              <a:rPr lang="en-US" dirty="0" err="1"/>
              <a:t>Ioan</a:t>
            </a:r>
            <a:r>
              <a:rPr lang="en-US" dirty="0"/>
              <a:t> </a:t>
            </a:r>
            <a:r>
              <a:rPr lang="en-US" dirty="0" err="1"/>
              <a:t>Cuza</a:t>
            </a:r>
            <a:r>
              <a:rPr lang="en-US" dirty="0"/>
              <a:t> National College - Galati, Romania</a:t>
            </a:r>
          </a:p>
          <a:p>
            <a:r>
              <a:rPr lang="en-US" dirty="0"/>
              <a:t>teacher: Silvia </a:t>
            </a:r>
            <a:r>
              <a:rPr lang="en-US" dirty="0" err="1"/>
              <a:t>Rapiteanu</a:t>
            </a:r>
            <a:endParaRPr lang="en-US" dirty="0"/>
          </a:p>
          <a:p>
            <a:endParaRPr lang="en-US" dirty="0"/>
          </a:p>
          <a:p>
            <a:r>
              <a:rPr lang="en-US" dirty="0"/>
              <a:t>Artist Statement</a:t>
            </a:r>
          </a:p>
          <a:p>
            <a:r>
              <a:rPr lang="en-US" dirty="0"/>
              <a:t>My love for fashion influenced the creation of my artwork as a “closet in one’s mind” which, unfortunately, exists in many of us who seek acceptance and understanding. We try to hide who we really are, keeping our differences in “boxes.” But why - why do we do hide when being one’s self is the most beautiful thing? Everyone is different like trees or snowflakes. To me different means special and we should all find the key to open that special, colorful box inside each of us. Being yourself and understanding yourself is the first and most important step to accepting other people’s differences. I feel sorry for those who live in a black and white universe and see only with their eyes. When people begin to look with their hearts and minds, the world will finally be the place we can call “Home” – with colors bursting, people smiling and embracing one another.</a:t>
            </a:r>
          </a:p>
          <a:p>
            <a:endParaRPr lang="en-US" dirty="0"/>
          </a:p>
        </p:txBody>
      </p:sp>
    </p:spTree>
    <p:extLst>
      <p:ext uri="{BB962C8B-B14F-4D97-AF65-F5344CB8AC3E}">
        <p14:creationId xmlns:p14="http://schemas.microsoft.com/office/powerpoint/2010/main" val="38824383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2012</a:t>
            </a:r>
          </a:p>
          <a:p>
            <a:r>
              <a:rPr lang="en-US" dirty="0"/>
              <a:t>Yourself</a:t>
            </a:r>
          </a:p>
          <a:p>
            <a:r>
              <a:rPr lang="en-US" dirty="0"/>
              <a:t>Best in Show Student</a:t>
            </a:r>
          </a:p>
          <a:p>
            <a:r>
              <a:rPr lang="en-US" dirty="0"/>
              <a:t>by: Alina C., 10th Grade, </a:t>
            </a:r>
            <a:r>
              <a:rPr lang="en-US" dirty="0" err="1"/>
              <a:t>Alexandru</a:t>
            </a:r>
            <a:r>
              <a:rPr lang="en-US" dirty="0"/>
              <a:t> </a:t>
            </a:r>
            <a:r>
              <a:rPr lang="en-US" dirty="0" err="1"/>
              <a:t>Ioan</a:t>
            </a:r>
            <a:r>
              <a:rPr lang="en-US" dirty="0"/>
              <a:t> </a:t>
            </a:r>
            <a:r>
              <a:rPr lang="en-US" dirty="0" err="1"/>
              <a:t>Cuza</a:t>
            </a:r>
            <a:r>
              <a:rPr lang="en-US" dirty="0"/>
              <a:t> National College - Galati, Romania</a:t>
            </a:r>
          </a:p>
          <a:p>
            <a:r>
              <a:rPr lang="en-US" dirty="0"/>
              <a:t>teacher: Silvia </a:t>
            </a:r>
            <a:r>
              <a:rPr lang="en-US" dirty="0" err="1"/>
              <a:t>Rapiteanu</a:t>
            </a:r>
            <a:endParaRPr lang="en-US" dirty="0"/>
          </a:p>
          <a:p>
            <a:endParaRPr lang="en-US" dirty="0"/>
          </a:p>
          <a:p>
            <a:r>
              <a:rPr lang="en-US" dirty="0"/>
              <a:t>Artist Statement</a:t>
            </a:r>
          </a:p>
          <a:p>
            <a:r>
              <a:rPr lang="en-US" dirty="0"/>
              <a:t>My love for fashion influenced the creation of my artwork as a “closet in one’s mind” which, unfortunately, exists in many of us who seek acceptance and understanding. We try to hide who we really are, keeping our differences in “boxes.” But why - why do we do hide when being one’s self is the most beautiful thing? Everyone is different like trees or snowflakes. To me different means special and we should all find the key to open that special, colorful box inside each of us. Being yourself and understanding yourself is the first and most important step to accepting other people’s differences. I feel sorry for those who live in a black and white universe and see only with their eyes. When people begin to look with their hearts and minds, the world will finally be the place we can call “Home” – with colors bursting, people smiling and embracing one another.</a:t>
            </a:r>
          </a:p>
          <a:p>
            <a:endParaRPr lang="en-US" dirty="0"/>
          </a:p>
        </p:txBody>
      </p:sp>
    </p:spTree>
    <p:extLst>
      <p:ext uri="{BB962C8B-B14F-4D97-AF65-F5344CB8AC3E}">
        <p14:creationId xmlns:p14="http://schemas.microsoft.com/office/powerpoint/2010/main" val="900104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2018</a:t>
            </a:r>
          </a:p>
          <a:p>
            <a:r>
              <a:rPr lang="en-US" dirty="0"/>
              <a:t>Family</a:t>
            </a:r>
          </a:p>
          <a:p>
            <a:r>
              <a:rPr lang="en-US" dirty="0"/>
              <a:t>by: Jordi </a:t>
            </a:r>
            <a:r>
              <a:rPr lang="en-US" dirty="0" err="1"/>
              <a:t>Sabate</a:t>
            </a:r>
            <a:r>
              <a:rPr lang="en-US" dirty="0"/>
              <a:t>, Collingswood, New Jersey</a:t>
            </a:r>
          </a:p>
          <a:p>
            <a:endParaRPr lang="en-US" dirty="0"/>
          </a:p>
          <a:p>
            <a:r>
              <a:rPr lang="en-US" dirty="0"/>
              <a:t>Artist Statement</a:t>
            </a:r>
          </a:p>
          <a:p>
            <a:r>
              <a:rPr lang="en-US" dirty="0"/>
              <a:t>We live in a world of diversity and we interact with diverse groups of people in our daily lives. Our streets, subways, malls, and parks are rich with diversity. In this new age of social media, we not only interact in person with people across all cultures, races, and religions, but we also communicate with diverse groups beyond our borders. Technology can connect us with the whole world, but it can also isolate us from the people nearest us.</a:t>
            </a:r>
          </a:p>
          <a:p>
            <a:endParaRPr lang="en-US" dirty="0"/>
          </a:p>
        </p:txBody>
      </p:sp>
    </p:spTree>
    <p:extLst>
      <p:ext uri="{BB962C8B-B14F-4D97-AF65-F5344CB8AC3E}">
        <p14:creationId xmlns:p14="http://schemas.microsoft.com/office/powerpoint/2010/main" val="10927323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2018</a:t>
            </a:r>
          </a:p>
          <a:p>
            <a:r>
              <a:rPr lang="en-US" dirty="0"/>
              <a:t>Family</a:t>
            </a:r>
          </a:p>
          <a:p>
            <a:r>
              <a:rPr lang="en-US" dirty="0"/>
              <a:t>by: Jordi </a:t>
            </a:r>
            <a:r>
              <a:rPr lang="en-US" dirty="0" err="1"/>
              <a:t>Sabate</a:t>
            </a:r>
            <a:r>
              <a:rPr lang="en-US" dirty="0"/>
              <a:t>, Collingswood, New Jersey</a:t>
            </a:r>
          </a:p>
          <a:p>
            <a:endParaRPr lang="en-US" dirty="0"/>
          </a:p>
          <a:p>
            <a:r>
              <a:rPr lang="en-US" dirty="0"/>
              <a:t>Artist Statement</a:t>
            </a:r>
          </a:p>
          <a:p>
            <a:r>
              <a:rPr lang="en-US" dirty="0"/>
              <a:t>We live in a world of diversity and we interact with diverse groups of people in our daily lives. Our streets, subways, malls, and parks are rich with diversity. In this new age of social media, we not only interact in person with people across all cultures, races, and religions, but we also communicate with diverse groups beyond our borders. Technology can connect us with the whole world, but it can also isolate us from the people nearest us.</a:t>
            </a:r>
          </a:p>
          <a:p>
            <a:endParaRPr lang="en-US" dirty="0"/>
          </a:p>
        </p:txBody>
      </p:sp>
    </p:spTree>
    <p:extLst>
      <p:ext uri="{BB962C8B-B14F-4D97-AF65-F5344CB8AC3E}">
        <p14:creationId xmlns:p14="http://schemas.microsoft.com/office/powerpoint/2010/main" val="3521937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2017</a:t>
            </a:r>
          </a:p>
          <a:p>
            <a:r>
              <a:rPr lang="en-US" dirty="0"/>
              <a:t>Beauty in Opposites</a:t>
            </a:r>
          </a:p>
          <a:p>
            <a:r>
              <a:rPr lang="en-US" dirty="0"/>
              <a:t>by: </a:t>
            </a:r>
            <a:r>
              <a:rPr lang="en-US" dirty="0" err="1"/>
              <a:t>Caecie</a:t>
            </a:r>
            <a:r>
              <a:rPr lang="en-US" dirty="0"/>
              <a:t> D., 11th Grade, Ronald N. Davies High School - Fargo, North Dakota</a:t>
            </a:r>
          </a:p>
          <a:p>
            <a:endParaRPr lang="en-US" dirty="0"/>
          </a:p>
          <a:p>
            <a:r>
              <a:rPr lang="en-US" dirty="0"/>
              <a:t>Artist Statement</a:t>
            </a:r>
          </a:p>
          <a:p>
            <a:r>
              <a:rPr lang="en-US" dirty="0"/>
              <a:t>There is beauty in the harmony of opposites. Through the use of complementary colors my hope is to express this ideal, showing that each piece of diverse and different color serves a purpose. If we fail to embrace these differences, then we fail to see what the bigger picture is really about.</a:t>
            </a:r>
          </a:p>
          <a:p>
            <a:endParaRPr lang="en-US" dirty="0"/>
          </a:p>
          <a:p>
            <a:endParaRPr lang="en-US" dirty="0"/>
          </a:p>
        </p:txBody>
      </p:sp>
    </p:spTree>
    <p:extLst>
      <p:ext uri="{BB962C8B-B14F-4D97-AF65-F5344CB8AC3E}">
        <p14:creationId xmlns:p14="http://schemas.microsoft.com/office/powerpoint/2010/main" val="31665482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2018</a:t>
            </a:r>
          </a:p>
          <a:p>
            <a:r>
              <a:rPr lang="en-US" dirty="0"/>
              <a:t>Family</a:t>
            </a:r>
          </a:p>
          <a:p>
            <a:r>
              <a:rPr lang="en-US" dirty="0"/>
              <a:t>by: Jordi </a:t>
            </a:r>
            <a:r>
              <a:rPr lang="en-US" dirty="0" err="1"/>
              <a:t>Sabate</a:t>
            </a:r>
            <a:r>
              <a:rPr lang="en-US" dirty="0"/>
              <a:t>, Collingswood, New Jersey</a:t>
            </a:r>
          </a:p>
          <a:p>
            <a:endParaRPr lang="en-US" dirty="0"/>
          </a:p>
          <a:p>
            <a:r>
              <a:rPr lang="en-US" dirty="0"/>
              <a:t>Artist Statement</a:t>
            </a:r>
          </a:p>
          <a:p>
            <a:r>
              <a:rPr lang="en-US" dirty="0"/>
              <a:t>We live in a world of diversity and we interact with diverse groups of people in our daily lives. Our streets, subways, malls, and parks are rich with diversity. In this new age of social media, we not only interact in person with people across all cultures, races, and religions, but we also communicate with diverse groups beyond our borders. Technology can connect us with the whole world, but it can also isolate us from the people nearest us.</a:t>
            </a:r>
          </a:p>
        </p:txBody>
      </p:sp>
    </p:spTree>
    <p:extLst>
      <p:ext uri="{BB962C8B-B14F-4D97-AF65-F5344CB8AC3E}">
        <p14:creationId xmlns:p14="http://schemas.microsoft.com/office/powerpoint/2010/main" val="6852141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2020</a:t>
            </a:r>
          </a:p>
          <a:p>
            <a:r>
              <a:rPr lang="en-US" dirty="0"/>
              <a:t>Alienation</a:t>
            </a:r>
          </a:p>
          <a:p>
            <a:r>
              <a:rPr lang="en-US" dirty="0"/>
              <a:t>by: </a:t>
            </a:r>
            <a:r>
              <a:rPr lang="en-US" dirty="0" err="1"/>
              <a:t>Maryana</a:t>
            </a:r>
            <a:r>
              <a:rPr lang="en-US" dirty="0"/>
              <a:t> Oliynyk, </a:t>
            </a:r>
            <a:r>
              <a:rPr lang="en-US" dirty="0" err="1"/>
              <a:t>Lviv</a:t>
            </a:r>
            <a:r>
              <a:rPr lang="en-US" dirty="0"/>
              <a:t> College of Civil Engineering, Architecture &amp; Design, </a:t>
            </a:r>
            <a:r>
              <a:rPr lang="en-US" dirty="0" err="1"/>
              <a:t>Lviv</a:t>
            </a:r>
            <a:r>
              <a:rPr lang="en-US" dirty="0"/>
              <a:t>, Ukraine</a:t>
            </a:r>
          </a:p>
          <a:p>
            <a:r>
              <a:rPr lang="en-US" dirty="0"/>
              <a:t>teacher: Alina </a:t>
            </a:r>
            <a:r>
              <a:rPr lang="en-US" dirty="0" err="1"/>
              <a:t>Mulyk</a:t>
            </a:r>
            <a:endParaRPr lang="en-US" dirty="0"/>
          </a:p>
          <a:p>
            <a:endParaRPr lang="en-US" dirty="0"/>
          </a:p>
          <a:p>
            <a:r>
              <a:rPr lang="en-US" dirty="0"/>
              <a:t>Artist Statement</a:t>
            </a:r>
          </a:p>
          <a:p>
            <a:r>
              <a:rPr lang="en-US" dirty="0"/>
              <a:t>Remember that you can always grow in this position, but no one wants to feel alone.</a:t>
            </a:r>
          </a:p>
          <a:p>
            <a:endParaRPr lang="en-US" dirty="0"/>
          </a:p>
          <a:p>
            <a:endParaRPr lang="en-US" dirty="0"/>
          </a:p>
        </p:txBody>
      </p:sp>
    </p:spTree>
    <p:extLst>
      <p:ext uri="{BB962C8B-B14F-4D97-AF65-F5344CB8AC3E}">
        <p14:creationId xmlns:p14="http://schemas.microsoft.com/office/powerpoint/2010/main" val="9667793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2020</a:t>
            </a:r>
          </a:p>
          <a:p>
            <a:r>
              <a:rPr lang="en-US" dirty="0"/>
              <a:t>Alienation</a:t>
            </a:r>
          </a:p>
          <a:p>
            <a:r>
              <a:rPr lang="en-US" dirty="0"/>
              <a:t>by: </a:t>
            </a:r>
            <a:r>
              <a:rPr lang="en-US" dirty="0" err="1"/>
              <a:t>Maryana</a:t>
            </a:r>
            <a:r>
              <a:rPr lang="en-US" dirty="0"/>
              <a:t> Oliynyk, </a:t>
            </a:r>
            <a:r>
              <a:rPr lang="en-US" dirty="0" err="1"/>
              <a:t>Lviv</a:t>
            </a:r>
            <a:r>
              <a:rPr lang="en-US" dirty="0"/>
              <a:t> College of Civil Engineering, Architecture &amp; Design, </a:t>
            </a:r>
            <a:r>
              <a:rPr lang="en-US" dirty="0" err="1"/>
              <a:t>Lviv</a:t>
            </a:r>
            <a:r>
              <a:rPr lang="en-US" dirty="0"/>
              <a:t>, Ukraine</a:t>
            </a:r>
          </a:p>
          <a:p>
            <a:r>
              <a:rPr lang="en-US" dirty="0"/>
              <a:t>teacher: Alina </a:t>
            </a:r>
            <a:r>
              <a:rPr lang="en-US" dirty="0" err="1"/>
              <a:t>Mulyk</a:t>
            </a:r>
            <a:endParaRPr lang="en-US" dirty="0"/>
          </a:p>
          <a:p>
            <a:endParaRPr lang="en-US" dirty="0"/>
          </a:p>
          <a:p>
            <a:r>
              <a:rPr lang="en-US" dirty="0"/>
              <a:t>Artist Statement</a:t>
            </a:r>
          </a:p>
          <a:p>
            <a:r>
              <a:rPr lang="en-US" dirty="0"/>
              <a:t>Remember that you can always grow in this position, but no one wants to feel alone.</a:t>
            </a:r>
          </a:p>
          <a:p>
            <a:endParaRPr lang="en-US" dirty="0"/>
          </a:p>
          <a:p>
            <a:endParaRPr lang="en-US" dirty="0"/>
          </a:p>
        </p:txBody>
      </p:sp>
    </p:spTree>
    <p:extLst>
      <p:ext uri="{BB962C8B-B14F-4D97-AF65-F5344CB8AC3E}">
        <p14:creationId xmlns:p14="http://schemas.microsoft.com/office/powerpoint/2010/main" val="3941112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2020</a:t>
            </a:r>
          </a:p>
          <a:p>
            <a:r>
              <a:rPr lang="en-US" dirty="0"/>
              <a:t>Alienation</a:t>
            </a:r>
          </a:p>
          <a:p>
            <a:r>
              <a:rPr lang="en-US" dirty="0"/>
              <a:t>by: </a:t>
            </a:r>
            <a:r>
              <a:rPr lang="en-US" dirty="0" err="1"/>
              <a:t>Maryana</a:t>
            </a:r>
            <a:r>
              <a:rPr lang="en-US" dirty="0"/>
              <a:t> Oliynyk, </a:t>
            </a:r>
            <a:r>
              <a:rPr lang="en-US" dirty="0" err="1"/>
              <a:t>Lviv</a:t>
            </a:r>
            <a:r>
              <a:rPr lang="en-US" dirty="0"/>
              <a:t> College of Civil Engineering, Architecture &amp; Design, </a:t>
            </a:r>
            <a:r>
              <a:rPr lang="en-US" dirty="0" err="1"/>
              <a:t>Lviv</a:t>
            </a:r>
            <a:r>
              <a:rPr lang="en-US" dirty="0"/>
              <a:t>, Ukraine</a:t>
            </a:r>
          </a:p>
          <a:p>
            <a:r>
              <a:rPr lang="en-US" dirty="0"/>
              <a:t>teacher: Alina </a:t>
            </a:r>
            <a:r>
              <a:rPr lang="en-US" dirty="0" err="1"/>
              <a:t>Mulyk</a:t>
            </a:r>
            <a:endParaRPr lang="en-US" dirty="0"/>
          </a:p>
          <a:p>
            <a:endParaRPr lang="en-US" dirty="0"/>
          </a:p>
          <a:p>
            <a:r>
              <a:rPr lang="en-US" dirty="0"/>
              <a:t>Artist Statement</a:t>
            </a:r>
          </a:p>
          <a:p>
            <a:r>
              <a:rPr lang="en-US" dirty="0"/>
              <a:t>Remember that you can always grow in this position, but no one wants to feel alone.</a:t>
            </a:r>
          </a:p>
          <a:p>
            <a:endParaRPr lang="en-US" dirty="0"/>
          </a:p>
          <a:p>
            <a:endParaRPr lang="en-US" dirty="0"/>
          </a:p>
        </p:txBody>
      </p:sp>
    </p:spTree>
    <p:extLst>
      <p:ext uri="{BB962C8B-B14F-4D97-AF65-F5344CB8AC3E}">
        <p14:creationId xmlns:p14="http://schemas.microsoft.com/office/powerpoint/2010/main" val="20545207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2020</a:t>
            </a:r>
          </a:p>
          <a:p>
            <a:r>
              <a:rPr lang="en-US" dirty="0"/>
              <a:t>Be a Voice, Not an Echo</a:t>
            </a:r>
          </a:p>
          <a:p>
            <a:r>
              <a:rPr lang="en-US" dirty="0"/>
              <a:t>by: Mackenzie A., 9th Grade, Saint Kentigern College, Auckland, New Zealand</a:t>
            </a:r>
          </a:p>
          <a:p>
            <a:endParaRPr lang="en-US" dirty="0"/>
          </a:p>
          <a:p>
            <a:r>
              <a:rPr lang="en-US" dirty="0"/>
              <a:t>Artist Statement</a:t>
            </a:r>
          </a:p>
          <a:p>
            <a:r>
              <a:rPr lang="en-US" dirty="0"/>
              <a:t>I want to represent how we sometimes feel forced to suppress our true identities as we fear society's judgment, but all that it takes for us to unlock who we are is the words of one person who is not afraid to speak up. I believe we can all be that person if we abandon our fear and learn how to use our power to change. Once we are able to do this, we can inspire others to do the same and take giant strides toward world peace. As Albert Einstein said, “Be a voice, not an echo."</a:t>
            </a:r>
          </a:p>
          <a:p>
            <a:endParaRPr lang="en-US" dirty="0"/>
          </a:p>
          <a:p>
            <a:endParaRPr lang="en-US" dirty="0"/>
          </a:p>
        </p:txBody>
      </p:sp>
    </p:spTree>
    <p:extLst>
      <p:ext uri="{BB962C8B-B14F-4D97-AF65-F5344CB8AC3E}">
        <p14:creationId xmlns:p14="http://schemas.microsoft.com/office/powerpoint/2010/main" val="19826288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2020</a:t>
            </a:r>
          </a:p>
          <a:p>
            <a:r>
              <a:rPr lang="en-US" dirty="0"/>
              <a:t>Be a Voice, Not an Echo</a:t>
            </a:r>
          </a:p>
          <a:p>
            <a:r>
              <a:rPr lang="en-US" dirty="0"/>
              <a:t>by: Mackenzie A., 9th Grade, Saint Kentigern College, Auckland, New Zealand</a:t>
            </a:r>
          </a:p>
          <a:p>
            <a:endParaRPr lang="en-US" dirty="0"/>
          </a:p>
          <a:p>
            <a:r>
              <a:rPr lang="en-US" dirty="0"/>
              <a:t>Artist Statement</a:t>
            </a:r>
          </a:p>
          <a:p>
            <a:r>
              <a:rPr lang="en-US" dirty="0"/>
              <a:t>I want to represent how we sometimes feel forced to suppress our true identities as we fear society's judgment, but all that it takes for us to unlock who we are is the words of one person who is not afraid to speak up. I believe we can all be that person if we abandon our fear and learn how to use our power to change. Once we are able to do this, we can inspire others to do the same and take giant strides toward world peace. As Albert Einstein said, “Be a voice, not an echo."</a:t>
            </a:r>
          </a:p>
          <a:p>
            <a:endParaRPr lang="en-US" dirty="0"/>
          </a:p>
          <a:p>
            <a:endParaRPr lang="en-US" dirty="0"/>
          </a:p>
        </p:txBody>
      </p:sp>
    </p:spTree>
    <p:extLst>
      <p:ext uri="{BB962C8B-B14F-4D97-AF65-F5344CB8AC3E}">
        <p14:creationId xmlns:p14="http://schemas.microsoft.com/office/powerpoint/2010/main" val="4733928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2020</a:t>
            </a:r>
          </a:p>
          <a:p>
            <a:r>
              <a:rPr lang="en-US" dirty="0"/>
              <a:t>Be a Voice, Not an Echo</a:t>
            </a:r>
          </a:p>
          <a:p>
            <a:r>
              <a:rPr lang="en-US" dirty="0"/>
              <a:t>by: Mackenzie A., 9th Grade, Saint Kentigern College, Auckland, New Zealand</a:t>
            </a:r>
          </a:p>
          <a:p>
            <a:endParaRPr lang="en-US" dirty="0"/>
          </a:p>
          <a:p>
            <a:r>
              <a:rPr lang="en-US" dirty="0"/>
              <a:t>Artist Statement</a:t>
            </a:r>
          </a:p>
          <a:p>
            <a:r>
              <a:rPr lang="en-US" dirty="0"/>
              <a:t>I want to represent how we sometimes feel forced to suppress our true identities as we fear society's judgment, but all that it takes for us to unlock who we are is the words of one person who is not afraid to speak up. I believe we can all be that person if we abandon our fear and learn how to use our power to change. Once we are able to do this, we can inspire others to do the same and take giant strides toward world peace. As Albert Einstein said, “Be a voice, not an echo."</a:t>
            </a:r>
          </a:p>
          <a:p>
            <a:endParaRPr lang="en-US" dirty="0"/>
          </a:p>
          <a:p>
            <a:endParaRPr lang="en-US" dirty="0"/>
          </a:p>
        </p:txBody>
      </p:sp>
    </p:spTree>
    <p:extLst>
      <p:ext uri="{BB962C8B-B14F-4D97-AF65-F5344CB8AC3E}">
        <p14:creationId xmlns:p14="http://schemas.microsoft.com/office/powerpoint/2010/main" val="3586709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Shape 387"/>
          <p:cNvSpPr>
            <a:spLocks noGrp="1" noRot="1" noChangeAspect="1"/>
          </p:cNvSpPr>
          <p:nvPr>
            <p:ph type="sldImg"/>
          </p:nvPr>
        </p:nvSpPr>
        <p:spPr>
          <a:prstGeom prst="rect">
            <a:avLst/>
          </a:prstGeom>
        </p:spPr>
        <p:txBody>
          <a:bodyPr/>
          <a:lstStyle/>
          <a:p>
            <a:endParaRPr/>
          </a:p>
        </p:txBody>
      </p:sp>
      <p:sp>
        <p:nvSpPr>
          <p:cNvPr id="388" name="Shape 388"/>
          <p:cNvSpPr>
            <a:spLocks noGrp="1"/>
          </p:cNvSpPr>
          <p:nvPr>
            <p:ph type="body" sz="quarter" idx="1"/>
          </p:nvPr>
        </p:nvSpPr>
        <p:spPr>
          <a:prstGeom prst="rect">
            <a:avLst/>
          </a:prstGeom>
        </p:spPr>
        <p:txBody>
          <a:bodyPr/>
          <a:lstStyle/>
          <a:p>
            <a:pPr defTabSz="931774">
              <a:lnSpc>
                <a:spcPct val="100000"/>
              </a:lnSpc>
              <a:defRPr sz="1600">
                <a:latin typeface="+mn-lt"/>
                <a:ea typeface="+mn-ea"/>
                <a:cs typeface="+mn-cs"/>
                <a:sym typeface="Helvetica"/>
              </a:defRPr>
            </a:pPr>
            <a:endParaRPr dirty="0"/>
          </a:p>
          <a:p>
            <a:pPr defTabSz="931774">
              <a:lnSpc>
                <a:spcPct val="100000"/>
              </a:lnSpc>
              <a:defRPr sz="1600">
                <a:latin typeface="+mn-lt"/>
                <a:ea typeface="+mn-ea"/>
                <a:cs typeface="+mn-cs"/>
                <a:sym typeface="Helvetica"/>
              </a:defRPr>
            </a:pPr>
            <a:r>
              <a:rPr dirty="0"/>
              <a:t>Compare different book genres to different art genres.</a:t>
            </a:r>
          </a:p>
          <a:p>
            <a:pPr defTabSz="931774">
              <a:lnSpc>
                <a:spcPct val="100000"/>
              </a:lnSpc>
              <a:defRPr sz="1600">
                <a:latin typeface="+mn-lt"/>
                <a:ea typeface="+mn-ea"/>
                <a:cs typeface="+mn-cs"/>
                <a:sym typeface="Helvetica"/>
              </a:defRPr>
            </a:pPr>
            <a:endParaRPr dirty="0"/>
          </a:p>
          <a:p>
            <a:pPr defTabSz="931774">
              <a:lnSpc>
                <a:spcPct val="100000"/>
              </a:lnSpc>
              <a:defRPr sz="1600">
                <a:latin typeface="+mn-lt"/>
                <a:ea typeface="+mn-ea"/>
                <a:cs typeface="+mn-cs"/>
                <a:sym typeface="Helvetica"/>
              </a:defRPr>
            </a:pPr>
            <a:r>
              <a:rPr dirty="0"/>
              <a:t>Representational art- realistic art.</a:t>
            </a:r>
          </a:p>
          <a:p>
            <a:pPr defTabSz="931774">
              <a:lnSpc>
                <a:spcPct val="100000"/>
              </a:lnSpc>
              <a:defRPr sz="1600">
                <a:latin typeface="+mn-lt"/>
                <a:ea typeface="+mn-ea"/>
                <a:cs typeface="+mn-cs"/>
                <a:sym typeface="Helvetica"/>
              </a:defRPr>
            </a:pPr>
            <a:endParaRPr dirty="0"/>
          </a:p>
          <a:p>
            <a:pPr defTabSz="931774">
              <a:lnSpc>
                <a:spcPct val="100000"/>
              </a:lnSpc>
              <a:defRPr sz="1600">
                <a:latin typeface="+mn-lt"/>
                <a:ea typeface="+mn-ea"/>
                <a:cs typeface="+mn-cs"/>
                <a:sym typeface="Helvetica"/>
              </a:defRPr>
            </a:pPr>
            <a:r>
              <a:rPr dirty="0"/>
              <a:t>Non representational art- formality of lines, shapes and colors, not depicting reality</a:t>
            </a:r>
          </a:p>
          <a:p>
            <a:pPr defTabSz="931774">
              <a:lnSpc>
                <a:spcPct val="100000"/>
              </a:lnSpc>
              <a:defRPr sz="1600">
                <a:latin typeface="+mn-lt"/>
                <a:ea typeface="+mn-ea"/>
                <a:cs typeface="+mn-cs"/>
                <a:sym typeface="Helvetica"/>
              </a:defRPr>
            </a:pPr>
            <a:endParaRPr dirty="0"/>
          </a:p>
          <a:p>
            <a:pPr defTabSz="931774">
              <a:lnSpc>
                <a:spcPct val="100000"/>
              </a:lnSpc>
              <a:defRPr sz="1600">
                <a:latin typeface="+mn-lt"/>
                <a:ea typeface="+mn-ea"/>
                <a:cs typeface="+mn-cs"/>
                <a:sym typeface="Helvetica"/>
              </a:defRPr>
            </a:pPr>
            <a:r>
              <a:rPr dirty="0"/>
              <a:t>Abstract- based on reality but abstracted line, colors and shapes.</a:t>
            </a:r>
            <a:endParaRPr lang="en-US" dirty="0"/>
          </a:p>
          <a:p>
            <a:pPr defTabSz="931774">
              <a:lnSpc>
                <a:spcPct val="100000"/>
              </a:lnSpc>
              <a:defRPr sz="1600">
                <a:latin typeface="+mn-lt"/>
                <a:ea typeface="+mn-ea"/>
                <a:cs typeface="+mn-cs"/>
                <a:sym typeface="Helvetica"/>
              </a:defRPr>
            </a:pPr>
            <a:endParaRPr lang="en-US" dirty="0"/>
          </a:p>
          <a:p>
            <a:pPr defTabSz="931774">
              <a:lnSpc>
                <a:spcPct val="100000"/>
              </a:lnSpc>
              <a:defRPr sz="1600">
                <a:latin typeface="+mn-lt"/>
                <a:ea typeface="+mn-ea"/>
                <a:cs typeface="+mn-cs"/>
                <a:sym typeface="Helvetica"/>
              </a:defRPr>
            </a:pPr>
            <a:r>
              <a:rPr lang="en-US" dirty="0"/>
              <a:t>Sometimes its hard to tell if its abstract or non representational. Without context about art and artist it might be difficult to tell. Its not to create an </a:t>
            </a:r>
            <a:r>
              <a:rPr lang="en-US" dirty="0" err="1"/>
              <a:t>arguement</a:t>
            </a:r>
            <a:r>
              <a:rPr lang="en-US" dirty="0"/>
              <a:t> but to categorize how our eye perceives it.</a:t>
            </a:r>
          </a:p>
          <a:p>
            <a:pPr defTabSz="931774">
              <a:lnSpc>
                <a:spcPct val="100000"/>
              </a:lnSpc>
              <a:defRPr sz="1600">
                <a:latin typeface="+mn-lt"/>
                <a:ea typeface="+mn-ea"/>
                <a:cs typeface="+mn-cs"/>
                <a:sym typeface="Helvetica"/>
              </a:defRPr>
            </a:pPr>
            <a:endParaRPr dirty="0"/>
          </a:p>
        </p:txBody>
      </p:sp>
    </p:spTree>
    <p:extLst>
      <p:ext uri="{BB962C8B-B14F-4D97-AF65-F5344CB8AC3E}">
        <p14:creationId xmlns:p14="http://schemas.microsoft.com/office/powerpoint/2010/main" val="3299097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Shape 454"/>
          <p:cNvSpPr>
            <a:spLocks noGrp="1" noRot="1" noChangeAspect="1"/>
          </p:cNvSpPr>
          <p:nvPr>
            <p:ph type="sldImg"/>
          </p:nvPr>
        </p:nvSpPr>
        <p:spPr>
          <a:prstGeom prst="rect">
            <a:avLst/>
          </a:prstGeom>
        </p:spPr>
        <p:txBody>
          <a:bodyPr/>
          <a:lstStyle/>
          <a:p>
            <a:endParaRPr/>
          </a:p>
        </p:txBody>
      </p:sp>
      <p:sp>
        <p:nvSpPr>
          <p:cNvPr id="455" name="Shape 455"/>
          <p:cNvSpPr>
            <a:spLocks noGrp="1"/>
          </p:cNvSpPr>
          <p:nvPr>
            <p:ph type="body" sz="quarter" idx="1"/>
          </p:nvPr>
        </p:nvSpPr>
        <p:spPr>
          <a:prstGeom prst="rect">
            <a:avLst/>
          </a:prstGeom>
        </p:spPr>
        <p:txBody>
          <a:bodyPr/>
          <a:lstStyle/>
          <a:p>
            <a:pPr defTabSz="595300">
              <a:lnSpc>
                <a:spcPct val="100000"/>
              </a:lnSpc>
              <a:defRPr>
                <a:latin typeface="Lucida Grande"/>
                <a:ea typeface="Lucida Grande"/>
                <a:cs typeface="Lucida Grande"/>
                <a:sym typeface="Lucida Grande"/>
              </a:defRPr>
            </a:pPr>
            <a:r>
              <a:rPr lang="en-US" dirty="0"/>
              <a:t>FACIAL EXPRESSION</a:t>
            </a:r>
          </a:p>
          <a:p>
            <a:pPr defTabSz="595300">
              <a:lnSpc>
                <a:spcPct val="100000"/>
              </a:lnSpc>
              <a:defRPr>
                <a:latin typeface="Lucida Grande"/>
                <a:ea typeface="Lucida Grande"/>
                <a:cs typeface="Lucida Grande"/>
                <a:sym typeface="Lucida Grande"/>
              </a:defRPr>
            </a:pPr>
            <a:endParaRPr lang="en-US" dirty="0"/>
          </a:p>
          <a:p>
            <a:pPr defTabSz="595300">
              <a:lnSpc>
                <a:spcPct val="100000"/>
              </a:lnSpc>
              <a:defRPr>
                <a:latin typeface="Lucida Grande"/>
                <a:ea typeface="Lucida Grande"/>
                <a:cs typeface="Lucida Grande"/>
                <a:sym typeface="Lucida Grande"/>
              </a:defRPr>
            </a:pPr>
            <a:r>
              <a:rPr lang="en-US" dirty="0"/>
              <a:t>2019</a:t>
            </a:r>
            <a:endParaRPr dirty="0"/>
          </a:p>
          <a:p>
            <a:pPr defTabSz="595300">
              <a:lnSpc>
                <a:spcPct val="100000"/>
              </a:lnSpc>
              <a:defRPr>
                <a:latin typeface="Lucida Grande"/>
                <a:ea typeface="Lucida Grande"/>
                <a:cs typeface="Lucida Grande"/>
                <a:sym typeface="Lucida Grande"/>
              </a:defRPr>
            </a:pPr>
            <a:r>
              <a:rPr dirty="0"/>
              <a:t>Bullies</a:t>
            </a:r>
          </a:p>
          <a:p>
            <a:pPr defTabSz="595300">
              <a:lnSpc>
                <a:spcPct val="100000"/>
              </a:lnSpc>
              <a:defRPr>
                <a:latin typeface="Lucida Grande"/>
                <a:ea typeface="Lucida Grande"/>
                <a:cs typeface="Lucida Grande"/>
                <a:sym typeface="Lucida Grande"/>
              </a:defRPr>
            </a:pPr>
            <a:r>
              <a:rPr dirty="0"/>
              <a:t>by: Vince Gray, Cincinnati, Ohio</a:t>
            </a:r>
            <a:endParaRPr lang="en-US" dirty="0"/>
          </a:p>
          <a:p>
            <a:pPr defTabSz="595300">
              <a:lnSpc>
                <a:spcPct val="100000"/>
              </a:lnSpc>
              <a:defRPr>
                <a:latin typeface="Lucida Grande"/>
                <a:ea typeface="Lucida Grande"/>
                <a:cs typeface="Lucida Grande"/>
                <a:sym typeface="Lucida Grande"/>
              </a:defRPr>
            </a:pPr>
            <a:endParaRPr lang="en-US" dirty="0"/>
          </a:p>
          <a:p>
            <a:pPr defTabSz="595300">
              <a:lnSpc>
                <a:spcPct val="100000"/>
              </a:lnSpc>
              <a:defRPr>
                <a:latin typeface="Lucida Grande"/>
                <a:ea typeface="Lucida Grande"/>
                <a:cs typeface="Lucida Grande"/>
                <a:sym typeface="Lucida Grande"/>
              </a:defRPr>
            </a:pPr>
            <a:r>
              <a:rPr lang="en-US" dirty="0"/>
              <a:t>Artist Statement</a:t>
            </a:r>
          </a:p>
          <a:p>
            <a:pPr defTabSz="595300">
              <a:lnSpc>
                <a:spcPct val="100000"/>
              </a:lnSpc>
              <a:defRPr>
                <a:latin typeface="Lucida Grande"/>
                <a:ea typeface="Lucida Grande"/>
                <a:cs typeface="Lucida Grande"/>
                <a:sym typeface="Lucida Grande"/>
              </a:defRPr>
            </a:pPr>
            <a:r>
              <a:rPr lang="en-US" dirty="0"/>
              <a:t>I used the pointillism style for this painting, which shows that we all deal with bullies in our life.  I meant this to not sadden - but to open the eyes and make us aware of the pain we cause when we bully others.</a:t>
            </a:r>
          </a:p>
          <a:p>
            <a:pPr defTabSz="595300">
              <a:lnSpc>
                <a:spcPct val="100000"/>
              </a:lnSpc>
              <a:defRPr>
                <a:latin typeface="Lucida Grande"/>
                <a:ea typeface="Lucida Grande"/>
                <a:cs typeface="Lucida Grande"/>
                <a:sym typeface="Lucida Grande"/>
              </a:defRPr>
            </a:pPr>
            <a:endParaRPr lang="en-US" dirty="0"/>
          </a:p>
          <a:p>
            <a:pPr defTabSz="595300">
              <a:lnSpc>
                <a:spcPct val="100000"/>
              </a:lnSpc>
              <a:defRPr>
                <a:latin typeface="Lucida Grande"/>
                <a:ea typeface="Lucida Grande"/>
                <a:cs typeface="Lucida Grande"/>
                <a:sym typeface="Lucida Grande"/>
              </a:defRPr>
            </a:pPr>
            <a:r>
              <a:rPr lang="en-US" dirty="0"/>
              <a:t>2019</a:t>
            </a:r>
          </a:p>
          <a:p>
            <a:pPr defTabSz="595300">
              <a:lnSpc>
                <a:spcPct val="100000"/>
              </a:lnSpc>
              <a:defRPr>
                <a:latin typeface="Lucida Grande"/>
                <a:ea typeface="Lucida Grande"/>
                <a:cs typeface="Lucida Grande"/>
                <a:sym typeface="Lucida Grande"/>
              </a:defRPr>
            </a:pPr>
            <a:r>
              <a:rPr lang="en-US" dirty="0"/>
              <a:t>Beyond the Burqa</a:t>
            </a:r>
          </a:p>
          <a:p>
            <a:pPr defTabSz="595300">
              <a:lnSpc>
                <a:spcPct val="100000"/>
              </a:lnSpc>
              <a:defRPr>
                <a:latin typeface="Lucida Grande"/>
                <a:ea typeface="Lucida Grande"/>
                <a:cs typeface="Lucida Grande"/>
                <a:sym typeface="Lucida Grande"/>
              </a:defRPr>
            </a:pPr>
            <a:r>
              <a:rPr lang="en-US" dirty="0"/>
              <a:t>by: Pranab </a:t>
            </a:r>
            <a:r>
              <a:rPr lang="en-US" dirty="0" err="1"/>
              <a:t>Basak</a:t>
            </a:r>
            <a:r>
              <a:rPr lang="en-US" dirty="0"/>
              <a:t>, Kolkata, India</a:t>
            </a:r>
          </a:p>
          <a:p>
            <a:pPr defTabSz="595300">
              <a:lnSpc>
                <a:spcPct val="100000"/>
              </a:lnSpc>
              <a:defRPr>
                <a:latin typeface="Lucida Grande"/>
                <a:ea typeface="Lucida Grande"/>
                <a:cs typeface="Lucida Grande"/>
                <a:sym typeface="Lucida Grande"/>
              </a:defRPr>
            </a:pPr>
            <a:endParaRPr lang="en-US" dirty="0"/>
          </a:p>
          <a:p>
            <a:pPr defTabSz="595300">
              <a:lnSpc>
                <a:spcPct val="100000"/>
              </a:lnSpc>
              <a:defRPr>
                <a:latin typeface="Lucida Grande"/>
                <a:ea typeface="Lucida Grande"/>
                <a:cs typeface="Lucida Grande"/>
                <a:sym typeface="Lucida Grande"/>
              </a:defRPr>
            </a:pPr>
            <a:r>
              <a:rPr lang="en-US" dirty="0"/>
              <a:t>Artist Statement</a:t>
            </a:r>
          </a:p>
          <a:p>
            <a:pPr defTabSz="595300">
              <a:lnSpc>
                <a:spcPct val="100000"/>
              </a:lnSpc>
              <a:defRPr>
                <a:latin typeface="Lucida Grande"/>
                <a:ea typeface="Lucida Grande"/>
                <a:cs typeface="Lucida Grande"/>
                <a:sym typeface="Lucida Grande"/>
              </a:defRPr>
            </a:pPr>
            <a:r>
              <a:rPr lang="en-US" dirty="0"/>
              <a:t>A burqa is an enveloping outer garment worn by women in some Islamic traditions. Some women choose to wear it proudly; others have no choice. Is this garment a means of oppressing women, or an assertion of religious and cultural identity? I hope the image of this little girl sparks these questions in the mind of the viewer. The burqa doesn’t hide her face—her deep, soulful life force shines through. I hope the sight inspires the viewer to see beyond the burqa.</a:t>
            </a:r>
          </a:p>
          <a:p>
            <a:pPr defTabSz="595300">
              <a:lnSpc>
                <a:spcPct val="100000"/>
              </a:lnSpc>
              <a:defRPr>
                <a:latin typeface="Lucida Grande"/>
                <a:ea typeface="Lucida Grande"/>
                <a:cs typeface="Lucida Grande"/>
                <a:sym typeface="Lucida Grande"/>
              </a:defRPr>
            </a:pPr>
            <a:endParaRPr lang="en-US" dirty="0"/>
          </a:p>
          <a:p>
            <a:pPr defTabSz="595300">
              <a:lnSpc>
                <a:spcPct val="100000"/>
              </a:lnSpc>
              <a:defRPr>
                <a:latin typeface="Lucida Grande"/>
                <a:ea typeface="Lucida Grande"/>
                <a:cs typeface="Lucida Grande"/>
                <a:sym typeface="Lucida Grande"/>
              </a:defRPr>
            </a:pPr>
            <a:r>
              <a:rPr lang="en-US" dirty="0"/>
              <a:t>2019</a:t>
            </a:r>
          </a:p>
          <a:p>
            <a:pPr defTabSz="595300">
              <a:lnSpc>
                <a:spcPct val="100000"/>
              </a:lnSpc>
              <a:defRPr>
                <a:latin typeface="Lucida Grande"/>
                <a:ea typeface="Lucida Grande"/>
                <a:cs typeface="Lucida Grande"/>
                <a:sym typeface="Lucida Grande"/>
              </a:defRPr>
            </a:pPr>
            <a:r>
              <a:rPr lang="en-US" dirty="0"/>
              <a:t>Thumbs Up</a:t>
            </a:r>
          </a:p>
          <a:p>
            <a:pPr defTabSz="595300">
              <a:lnSpc>
                <a:spcPct val="100000"/>
              </a:lnSpc>
              <a:defRPr>
                <a:latin typeface="Lucida Grande"/>
                <a:ea typeface="Lucida Grande"/>
                <a:cs typeface="Lucida Grande"/>
                <a:sym typeface="Lucida Grande"/>
              </a:defRPr>
            </a:pPr>
            <a:r>
              <a:rPr lang="en-US" dirty="0"/>
              <a:t>by: Judith Carlin, New York, New York</a:t>
            </a:r>
          </a:p>
          <a:p>
            <a:pPr defTabSz="595300">
              <a:lnSpc>
                <a:spcPct val="100000"/>
              </a:lnSpc>
              <a:defRPr>
                <a:latin typeface="Lucida Grande"/>
                <a:ea typeface="Lucida Grande"/>
                <a:cs typeface="Lucida Grande"/>
                <a:sym typeface="Lucida Grande"/>
              </a:defRPr>
            </a:pPr>
            <a:endParaRPr lang="en-US" dirty="0"/>
          </a:p>
          <a:p>
            <a:pPr defTabSz="595300">
              <a:lnSpc>
                <a:spcPct val="100000"/>
              </a:lnSpc>
              <a:defRPr>
                <a:latin typeface="Lucida Grande"/>
                <a:ea typeface="Lucida Grande"/>
                <a:cs typeface="Lucida Grande"/>
                <a:sym typeface="Lucida Grande"/>
              </a:defRPr>
            </a:pPr>
            <a:r>
              <a:rPr lang="en-US" dirty="0"/>
              <a:t>Artist Statement</a:t>
            </a:r>
          </a:p>
          <a:p>
            <a:pPr defTabSz="595300">
              <a:lnSpc>
                <a:spcPct val="100000"/>
              </a:lnSpc>
              <a:defRPr>
                <a:latin typeface="Lucida Grande"/>
                <a:ea typeface="Lucida Grande"/>
                <a:cs typeface="Lucida Grande"/>
                <a:sym typeface="Lucida Grande"/>
              </a:defRPr>
            </a:pPr>
            <a:r>
              <a:rPr lang="en-US" dirty="0"/>
              <a:t>“Thumbs Up” is my invitation for people to explore the world, experience new adventures, meet new people and celebrate our differences. The more we travel, the more people we meet, the more cultures we see up close, the more we will realize we’re not that different. We have to stop seeing people unfamiliar to us as the other. We may look different, eat different food, have different passions, but we are all the same in many ways. We want to be loved. We want our loved ones to have a roof over their heads, enough food to eat, to be safe, to be healthy and to be happy. “Thumbs Up” is a celebratory painting about what it means to be human.</a:t>
            </a:r>
          </a:p>
          <a:p>
            <a:pPr defTabSz="595300">
              <a:lnSpc>
                <a:spcPct val="100000"/>
              </a:lnSpc>
              <a:defRPr>
                <a:latin typeface="Lucida Grande"/>
                <a:ea typeface="Lucida Grande"/>
                <a:cs typeface="Lucida Grande"/>
                <a:sym typeface="Lucida Grande"/>
              </a:defRPr>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Shape 467"/>
          <p:cNvSpPr>
            <a:spLocks noGrp="1" noRot="1" noChangeAspect="1"/>
          </p:cNvSpPr>
          <p:nvPr>
            <p:ph type="sldImg"/>
          </p:nvPr>
        </p:nvSpPr>
        <p:spPr>
          <a:prstGeom prst="rect">
            <a:avLst/>
          </a:prstGeom>
        </p:spPr>
        <p:txBody>
          <a:bodyPr/>
          <a:lstStyle/>
          <a:p>
            <a:endParaRPr/>
          </a:p>
        </p:txBody>
      </p:sp>
      <p:sp>
        <p:nvSpPr>
          <p:cNvPr id="468" name="Shape 468"/>
          <p:cNvSpPr>
            <a:spLocks noGrp="1"/>
          </p:cNvSpPr>
          <p:nvPr>
            <p:ph type="body" sz="quarter" idx="1"/>
          </p:nvPr>
        </p:nvSpPr>
        <p:spPr>
          <a:prstGeom prst="rect">
            <a:avLst/>
          </a:prstGeom>
        </p:spPr>
        <p:txBody>
          <a:bodyPr/>
          <a:lstStyle>
            <a:lvl1pPr defTabSz="584200">
              <a:lnSpc>
                <a:spcPct val="100000"/>
              </a:lnSpc>
              <a:defRPr>
                <a:latin typeface="Lucida Grande"/>
                <a:ea typeface="Lucida Grande"/>
                <a:cs typeface="Lucida Grande"/>
                <a:sym typeface="Lucida Grande"/>
              </a:defRPr>
            </a:lvl1pPr>
          </a:lstStyle>
          <a:p>
            <a:r>
              <a:rPr lang="en-US" dirty="0"/>
              <a:t>FOCAL POINT</a:t>
            </a:r>
          </a:p>
          <a:p>
            <a:endParaRPr lang="en-US" dirty="0"/>
          </a:p>
          <a:p>
            <a:r>
              <a:rPr lang="en-US" dirty="0"/>
              <a:t>2019</a:t>
            </a:r>
          </a:p>
          <a:p>
            <a:r>
              <a:rPr lang="en-US" dirty="0"/>
              <a:t>Pressure</a:t>
            </a:r>
          </a:p>
          <a:p>
            <a:r>
              <a:rPr lang="en-US" dirty="0"/>
              <a:t>by: Lindsay W., 12th Grade, Saint Stephen's Episcopal School, Bradenton, Florida</a:t>
            </a:r>
          </a:p>
          <a:p>
            <a:r>
              <a:rPr lang="en-US" dirty="0"/>
              <a:t>teacher: Mollie Grady</a:t>
            </a:r>
          </a:p>
          <a:p>
            <a:endParaRPr lang="en-US" dirty="0"/>
          </a:p>
          <a:p>
            <a:r>
              <a:rPr lang="en-US" dirty="0"/>
              <a:t>Artist Statement</a:t>
            </a:r>
          </a:p>
          <a:p>
            <a:r>
              <a:rPr lang="en-US" dirty="0"/>
              <a:t>This piece represents the struggle that many young girls go through every day. Eating disorders affect many young girls, yet they are not talked about as openly as they should be. This work depicts the pressure many girls feel to fit the beauty standards set by society. Many times, girls feel they need to choose between eating and not eating to maintain a certain size. By encouraging conversations about this, I can help people become more open and expressive about their feelings.</a:t>
            </a:r>
          </a:p>
          <a:p>
            <a:endParaRPr lang="en-US" dirty="0"/>
          </a:p>
          <a:p>
            <a:r>
              <a:rPr lang="en-US" dirty="0"/>
              <a:t>2019</a:t>
            </a:r>
          </a:p>
          <a:p>
            <a:r>
              <a:rPr lang="en-US" dirty="0"/>
              <a:t>Internet Security</a:t>
            </a:r>
          </a:p>
          <a:p>
            <a:r>
              <a:rPr lang="en-US" dirty="0"/>
              <a:t>by: </a:t>
            </a:r>
            <a:r>
              <a:rPr lang="en-US" dirty="0" err="1"/>
              <a:t>Sudipta</a:t>
            </a:r>
            <a:r>
              <a:rPr lang="en-US" dirty="0"/>
              <a:t> D., 8th Grade, Cambridge School Noida, </a:t>
            </a:r>
            <a:r>
              <a:rPr lang="en-US" dirty="0" err="1"/>
              <a:t>Dehli</a:t>
            </a:r>
            <a:r>
              <a:rPr lang="en-US" dirty="0"/>
              <a:t>, India</a:t>
            </a:r>
          </a:p>
          <a:p>
            <a:r>
              <a:rPr lang="en-US" dirty="0"/>
              <a:t>teacher: Sandip Kr Deb</a:t>
            </a:r>
          </a:p>
          <a:p>
            <a:endParaRPr lang="en-US" dirty="0"/>
          </a:p>
          <a:p>
            <a:r>
              <a:rPr lang="en-US" dirty="0"/>
              <a:t>Artist Statement</a:t>
            </a:r>
          </a:p>
          <a:p>
            <a:r>
              <a:rPr lang="en-US" dirty="0"/>
              <a:t>Social media can be dangerous when it adversely affects us, causing depression, suicide, violence, addiction and more. We are not always aware of what is good for us. We might even think that our parents are our biggest enemies. We can get so addicted to this nonsense and propaganda that we don't know what the world is beyond our screen—how beautiful it can be. My artwork represents how we can live safely in this diverse, beautiful world so that it doesn’t kill us.</a:t>
            </a:r>
          </a:p>
          <a:p>
            <a:endParaRPr lang="en-US" dirty="0"/>
          </a:p>
          <a:p>
            <a:r>
              <a:rPr lang="en-US" dirty="0"/>
              <a:t>2019</a:t>
            </a:r>
          </a:p>
          <a:p>
            <a:r>
              <a:rPr lang="en-US" dirty="0"/>
              <a:t>Consumed</a:t>
            </a:r>
          </a:p>
          <a:p>
            <a:r>
              <a:rPr lang="en-US" dirty="0"/>
              <a:t>by: Kaley R., 11th Grade, Booker High School, Sarasota, Florida</a:t>
            </a:r>
          </a:p>
          <a:p>
            <a:r>
              <a:rPr lang="en-US" dirty="0"/>
              <a:t>teacher: Jeffery Cornwell</a:t>
            </a:r>
          </a:p>
          <a:p>
            <a:endParaRPr lang="en-US" dirty="0"/>
          </a:p>
          <a:p>
            <a:r>
              <a:rPr lang="en-US" dirty="0"/>
              <a:t>Artist Statement</a:t>
            </a:r>
          </a:p>
          <a:p>
            <a:r>
              <a:rPr lang="en-US" dirty="0"/>
              <a:t>My intention was to capture a literal sense of consumerism. I portrayed monster-like makeup products as a representation of the way companies tend to eat away at consumers’ insecurities or manipulate their needs to sell more products. By using labels such as “You NEED me!” or “EVERYBODY has this!” companies manipulate customers into believing they truly need a certain product when, in retrospect, they can survive without it. I chose this topic because the topic is not often discussed among young people.  The younger generation has become desensitized to consumerism—especially when the media portrays “perfection” as a standard you can buy at a store. It’s important that younger people know that perfection is self-defined and doesn’t come in packages or have a price. Don’t let yourself be eaten alive by consumerism or societal pressures to be “perfect.”</a:t>
            </a:r>
          </a:p>
          <a:p>
            <a:endParaRPr lang="en-US" dirty="0"/>
          </a:p>
          <a:p>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Shape 488"/>
          <p:cNvSpPr>
            <a:spLocks noGrp="1" noRot="1" noChangeAspect="1"/>
          </p:cNvSpPr>
          <p:nvPr>
            <p:ph type="sldImg"/>
          </p:nvPr>
        </p:nvSpPr>
        <p:spPr>
          <a:prstGeom prst="rect">
            <a:avLst/>
          </a:prstGeom>
        </p:spPr>
        <p:txBody>
          <a:bodyPr/>
          <a:lstStyle/>
          <a:p>
            <a:endParaRPr/>
          </a:p>
        </p:txBody>
      </p:sp>
      <p:sp>
        <p:nvSpPr>
          <p:cNvPr id="489" name="Shape 489"/>
          <p:cNvSpPr>
            <a:spLocks noGrp="1"/>
          </p:cNvSpPr>
          <p:nvPr>
            <p:ph type="body" sz="quarter" idx="1"/>
          </p:nvPr>
        </p:nvSpPr>
        <p:spPr>
          <a:prstGeom prst="rect">
            <a:avLst/>
          </a:prstGeom>
        </p:spPr>
        <p:txBody>
          <a:bodyPr/>
          <a:lstStyle>
            <a:lvl1pPr defTabSz="584200">
              <a:lnSpc>
                <a:spcPct val="100000"/>
              </a:lnSpc>
              <a:defRPr>
                <a:latin typeface="Lucida Grande"/>
                <a:ea typeface="Lucida Grande"/>
                <a:cs typeface="Lucida Grande"/>
                <a:sym typeface="Lucida Grande"/>
              </a:defRPr>
            </a:lvl1pPr>
          </a:lstStyle>
          <a:p>
            <a:endParaRPr lang="en-US" dirty="0"/>
          </a:p>
          <a:p>
            <a:r>
              <a:rPr lang="en-US" dirty="0"/>
              <a:t>GESTURE </a:t>
            </a:r>
          </a:p>
          <a:p>
            <a:endParaRPr lang="en-US" dirty="0"/>
          </a:p>
          <a:p>
            <a:r>
              <a:rPr lang="en-US" dirty="0"/>
              <a:t>2019</a:t>
            </a:r>
          </a:p>
          <a:p>
            <a:r>
              <a:rPr lang="en-US" dirty="0"/>
              <a:t>Internet Security</a:t>
            </a:r>
          </a:p>
          <a:p>
            <a:r>
              <a:rPr lang="en-US" dirty="0"/>
              <a:t>by: </a:t>
            </a:r>
            <a:r>
              <a:rPr lang="en-US" dirty="0" err="1"/>
              <a:t>Sudipta</a:t>
            </a:r>
            <a:r>
              <a:rPr lang="en-US" dirty="0"/>
              <a:t> D., 8th Grade, Cambridge School Noida, </a:t>
            </a:r>
            <a:r>
              <a:rPr lang="en-US" dirty="0" err="1"/>
              <a:t>Dehli</a:t>
            </a:r>
            <a:r>
              <a:rPr lang="en-US" dirty="0"/>
              <a:t>, India</a:t>
            </a:r>
          </a:p>
          <a:p>
            <a:r>
              <a:rPr lang="en-US" dirty="0"/>
              <a:t>teacher: Sandip Kr Deb</a:t>
            </a:r>
          </a:p>
          <a:p>
            <a:endParaRPr lang="en-US" dirty="0"/>
          </a:p>
          <a:p>
            <a:r>
              <a:rPr lang="en-US" dirty="0"/>
              <a:t>Artist Statement</a:t>
            </a:r>
          </a:p>
          <a:p>
            <a:r>
              <a:rPr lang="en-US" dirty="0"/>
              <a:t>Social media can be dangerous when it adversely affects us, causing depression, suicide, violence, addiction and more. We are not always aware of what is good for us. We might even think that our parents are our biggest enemies. We can get so addicted to this nonsense and propaganda that we don't know what the world is beyond our screen—how beautiful it can be. My artwork represents how we can live safely in this diverse, beautiful world so that it doesn’t kill us.</a:t>
            </a:r>
          </a:p>
          <a:p>
            <a:endParaRPr lang="en-US" dirty="0"/>
          </a:p>
          <a:p>
            <a:r>
              <a:rPr lang="en-US" dirty="0"/>
              <a:t>2019</a:t>
            </a:r>
          </a:p>
          <a:p>
            <a:r>
              <a:rPr lang="en-US" dirty="0"/>
              <a:t>Thumbs Up</a:t>
            </a:r>
          </a:p>
          <a:p>
            <a:r>
              <a:rPr lang="en-US" dirty="0"/>
              <a:t>by: Judith Carlin, New York, New York</a:t>
            </a:r>
          </a:p>
          <a:p>
            <a:endParaRPr lang="en-US" dirty="0"/>
          </a:p>
          <a:p>
            <a:r>
              <a:rPr lang="en-US" dirty="0"/>
              <a:t>Artist Statement</a:t>
            </a:r>
          </a:p>
          <a:p>
            <a:r>
              <a:rPr lang="en-US" dirty="0"/>
              <a:t>“Thumbs Up” is my invitation for people to explore the world, experience new adventures, meet new people and celebrate our differences. The more we travel, the more people we meet, the more cultures we see up close, the more we will realize we’re not that different. We have to stop seeing people unfamiliar to us as the other. We may look different, eat different food, have different passions, but we are all the same in many ways. We want to be loved. We want our loved ones to have a roof over their heads, enough food to eat, to be safe, to be healthy and to be happy. “Thumbs Up” is a celebratory painting about what it means to be human.</a:t>
            </a:r>
          </a:p>
          <a:p>
            <a:endParaRPr lang="en-US" dirty="0"/>
          </a:p>
          <a:p>
            <a:r>
              <a:rPr lang="en-US" dirty="0"/>
              <a:t>2019</a:t>
            </a:r>
          </a:p>
          <a:p>
            <a:r>
              <a:rPr lang="en-US" dirty="0"/>
              <a:t>An Act of Kindness</a:t>
            </a:r>
          </a:p>
          <a:p>
            <a:r>
              <a:rPr lang="en-US" dirty="0"/>
              <a:t>by: </a:t>
            </a:r>
            <a:r>
              <a:rPr lang="en-US" dirty="0" err="1"/>
              <a:t>Chalita</a:t>
            </a:r>
            <a:r>
              <a:rPr lang="en-US" dirty="0"/>
              <a:t> </a:t>
            </a:r>
            <a:r>
              <a:rPr lang="en-US" dirty="0" err="1"/>
              <a:t>Amornchaipiriyakul</a:t>
            </a:r>
            <a:r>
              <a:rPr lang="en-US" dirty="0"/>
              <a:t>, </a:t>
            </a:r>
            <a:r>
              <a:rPr lang="en-US" dirty="0" err="1"/>
              <a:t>Bangyai</a:t>
            </a:r>
            <a:r>
              <a:rPr lang="en-US" dirty="0"/>
              <a:t>, Thailand</a:t>
            </a:r>
          </a:p>
          <a:p>
            <a:endParaRPr lang="en-US" dirty="0"/>
          </a:p>
          <a:p>
            <a:r>
              <a:rPr lang="en-US" dirty="0"/>
              <a:t>Artist Statement</a:t>
            </a:r>
          </a:p>
          <a:p>
            <a:r>
              <a:rPr lang="en-US" dirty="0"/>
              <a:t>Not every life is born lucky. It is the reality of this cruel world. Like stray animals born without decent food or shelter, some have been abandoned and left behind to defend themselves. But every life is equal. We can make the world a better place with just a small act of kindness. My artwork illustrates a little girl who found an abandoned puppy on the verge of death sitting alone in a pile of garbage. Being a kind-hearted girl, she took the puppy under her care. By passing her love forward, the girl got a loyal friend with whom she shares an unbreakable bond. The sky has never shone brighter.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Shape 488"/>
          <p:cNvSpPr>
            <a:spLocks noGrp="1" noRot="1" noChangeAspect="1"/>
          </p:cNvSpPr>
          <p:nvPr>
            <p:ph type="sldImg"/>
          </p:nvPr>
        </p:nvSpPr>
        <p:spPr>
          <a:prstGeom prst="rect">
            <a:avLst/>
          </a:prstGeom>
        </p:spPr>
        <p:txBody>
          <a:bodyPr/>
          <a:lstStyle/>
          <a:p>
            <a:endParaRPr/>
          </a:p>
        </p:txBody>
      </p:sp>
      <p:sp>
        <p:nvSpPr>
          <p:cNvPr id="489" name="Shape 489"/>
          <p:cNvSpPr>
            <a:spLocks noGrp="1"/>
          </p:cNvSpPr>
          <p:nvPr>
            <p:ph type="body" sz="quarter" idx="1"/>
          </p:nvPr>
        </p:nvSpPr>
        <p:spPr>
          <a:prstGeom prst="rect">
            <a:avLst/>
          </a:prstGeom>
        </p:spPr>
        <p:txBody>
          <a:bodyPr/>
          <a:lstStyle>
            <a:lvl1pPr defTabSz="584200">
              <a:lnSpc>
                <a:spcPct val="100000"/>
              </a:lnSpc>
              <a:defRPr>
                <a:latin typeface="Lucida Grande"/>
                <a:ea typeface="Lucida Grande"/>
                <a:cs typeface="Lucida Grande"/>
                <a:sym typeface="Lucida Grande"/>
              </a:defRPr>
            </a:lvl1pPr>
          </a:lstStyle>
          <a:p>
            <a:r>
              <a:rPr lang="en-US" dirty="0"/>
              <a:t>CLOTHING</a:t>
            </a:r>
          </a:p>
          <a:p>
            <a:endParaRPr lang="en-US" dirty="0"/>
          </a:p>
          <a:p>
            <a:r>
              <a:rPr lang="en-US" dirty="0"/>
              <a:t>2019</a:t>
            </a:r>
          </a:p>
          <a:p>
            <a:r>
              <a:rPr lang="en-US" dirty="0"/>
              <a:t>Internet Security</a:t>
            </a:r>
          </a:p>
          <a:p>
            <a:r>
              <a:rPr lang="en-US" dirty="0"/>
              <a:t>by: </a:t>
            </a:r>
            <a:r>
              <a:rPr lang="en-US" dirty="0" err="1"/>
              <a:t>Sudipta</a:t>
            </a:r>
            <a:r>
              <a:rPr lang="en-US" dirty="0"/>
              <a:t> D., 8th Grade, Cambridge School Noida, </a:t>
            </a:r>
            <a:r>
              <a:rPr lang="en-US" dirty="0" err="1"/>
              <a:t>Dehli</a:t>
            </a:r>
            <a:r>
              <a:rPr lang="en-US" dirty="0"/>
              <a:t>, India</a:t>
            </a:r>
          </a:p>
          <a:p>
            <a:r>
              <a:rPr lang="en-US" dirty="0"/>
              <a:t>teacher: Sandip Kr Deb</a:t>
            </a:r>
          </a:p>
          <a:p>
            <a:endParaRPr lang="en-US" dirty="0"/>
          </a:p>
          <a:p>
            <a:r>
              <a:rPr lang="en-US" dirty="0"/>
              <a:t>Artist Statement</a:t>
            </a:r>
          </a:p>
          <a:p>
            <a:r>
              <a:rPr lang="en-US" dirty="0"/>
              <a:t>Social media can be dangerous when it adversely affects us, causing depression, suicide, violence, addiction and more. We are not always aware of what is good for us. We might even think that our parents are our biggest enemies. We can get so addicted to this nonsense and propaganda that we don't know what the world is beyond our screen—how beautiful it can be. My artwork represents how we can live safely in this diverse, beautiful world so that it doesn’t kill us.</a:t>
            </a:r>
          </a:p>
          <a:p>
            <a:endParaRPr dirty="0"/>
          </a:p>
        </p:txBody>
      </p:sp>
    </p:spTree>
    <p:extLst>
      <p:ext uri="{BB962C8B-B14F-4D97-AF65-F5344CB8AC3E}">
        <p14:creationId xmlns:p14="http://schemas.microsoft.com/office/powerpoint/2010/main" val="2889673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Shape 513"/>
          <p:cNvSpPr>
            <a:spLocks noGrp="1" noRot="1" noChangeAspect="1"/>
          </p:cNvSpPr>
          <p:nvPr>
            <p:ph type="sldImg"/>
          </p:nvPr>
        </p:nvSpPr>
        <p:spPr>
          <a:prstGeom prst="rect">
            <a:avLst/>
          </a:prstGeom>
        </p:spPr>
        <p:txBody>
          <a:bodyPr/>
          <a:lstStyle/>
          <a:p>
            <a:endParaRPr/>
          </a:p>
        </p:txBody>
      </p:sp>
      <p:sp>
        <p:nvSpPr>
          <p:cNvPr id="514" name="Shape 514"/>
          <p:cNvSpPr>
            <a:spLocks noGrp="1"/>
          </p:cNvSpPr>
          <p:nvPr>
            <p:ph type="body" sz="quarter" idx="1"/>
          </p:nvPr>
        </p:nvSpPr>
        <p:spPr>
          <a:prstGeom prst="rect">
            <a:avLst/>
          </a:prstGeom>
        </p:spPr>
        <p:txBody>
          <a:bodyPr/>
          <a:lstStyle>
            <a:lvl1pPr defTabSz="584200">
              <a:lnSpc>
                <a:spcPct val="100000"/>
              </a:lnSpc>
              <a:defRPr>
                <a:latin typeface="Lucida Grande"/>
                <a:ea typeface="Lucida Grande"/>
                <a:cs typeface="Lucida Grande"/>
                <a:sym typeface="Lucida Grande"/>
              </a:defRPr>
            </a:lvl1pPr>
          </a:lstStyle>
          <a:p>
            <a:r>
              <a:rPr lang="en-US" dirty="0"/>
              <a:t>SETTING</a:t>
            </a:r>
          </a:p>
          <a:p>
            <a:endParaRPr lang="en-US" dirty="0"/>
          </a:p>
          <a:p>
            <a:r>
              <a:rPr lang="en-US" dirty="0"/>
              <a:t>2019</a:t>
            </a:r>
          </a:p>
          <a:p>
            <a:r>
              <a:rPr lang="en-US" dirty="0"/>
              <a:t>We Are All One in Our Struggle</a:t>
            </a:r>
          </a:p>
          <a:p>
            <a:r>
              <a:rPr lang="en-US" dirty="0"/>
              <a:t>by: Kathryn De Young, Manatee Technical College, Lakewood Ranch, Florida</a:t>
            </a:r>
          </a:p>
          <a:p>
            <a:r>
              <a:rPr lang="en-US" dirty="0"/>
              <a:t>teacher: Marina </a:t>
            </a:r>
            <a:r>
              <a:rPr lang="en-US" dirty="0" err="1"/>
              <a:t>Proskurina</a:t>
            </a:r>
            <a:endParaRPr lang="en-US" dirty="0"/>
          </a:p>
          <a:p>
            <a:endParaRPr lang="en-US" dirty="0"/>
          </a:p>
          <a:p>
            <a:r>
              <a:rPr lang="en-US" dirty="0"/>
              <a:t>Artist Statement</a:t>
            </a:r>
          </a:p>
          <a:p>
            <a:r>
              <a:rPr lang="en-US" dirty="0"/>
              <a:t>This piece represents to me the embodiment of the quote "We are all one in our struggle...only egos, beliefs, and fears separate us." I wanted to show with this piece that there is no difference between us, the struggles are real for us all.</a:t>
            </a:r>
          </a:p>
          <a:p>
            <a:endParaRPr lang="en-US" dirty="0"/>
          </a:p>
          <a:p>
            <a:r>
              <a:rPr lang="en-US" dirty="0"/>
              <a:t>2019</a:t>
            </a:r>
          </a:p>
          <a:p>
            <a:r>
              <a:rPr lang="en-US" dirty="0"/>
              <a:t>Only Slightly Touched</a:t>
            </a:r>
          </a:p>
          <a:p>
            <a:r>
              <a:rPr lang="en-US" dirty="0"/>
              <a:t>By: Lucy </a:t>
            </a:r>
            <a:r>
              <a:rPr lang="en-US" dirty="0" err="1"/>
              <a:t>Hsiung</a:t>
            </a:r>
            <a:r>
              <a:rPr lang="en-US" dirty="0"/>
              <a:t>, 9th Grade, Taipei, Taiwan</a:t>
            </a:r>
          </a:p>
          <a:p>
            <a:endParaRPr lang="en-US" dirty="0"/>
          </a:p>
          <a:p>
            <a:r>
              <a:rPr lang="en-US" dirty="0"/>
              <a:t>Artist Statement</a:t>
            </a:r>
          </a:p>
          <a:p>
            <a:r>
              <a:rPr lang="en-US" dirty="0"/>
              <a:t>The media doesn't always show everything. They censor what they think are "flaws" and "imperfections." This piece represents the “touch-up” that can change the whole image; often whitewashing it to conform to artificial beauty standards. This is what people end up seeing in various media formats—missing the real beauty, the real person, behind all the digital work. No matter race, body type, or gender, people often feel less worthy than the figure projected on a flat, lifeless surface.</a:t>
            </a:r>
          </a:p>
          <a:p>
            <a:endParaRPr lang="en-US" dirty="0"/>
          </a:p>
          <a:p>
            <a:r>
              <a:rPr lang="en-US" dirty="0"/>
              <a:t>Kadir Nelson from Please Puppy Please</a:t>
            </a:r>
          </a:p>
          <a:p>
            <a:r>
              <a:rPr lang="en-US" dirty="0"/>
              <a:t>And Then It’s Spring by Julie </a:t>
            </a:r>
            <a:r>
              <a:rPr lang="en-US" dirty="0" err="1"/>
              <a:t>Fogliano</a:t>
            </a:r>
            <a:r>
              <a:rPr lang="en-US" dirty="0"/>
              <a:t> and Erin E. Stead</a:t>
            </a:r>
          </a:p>
          <a:p>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19250" y="673100"/>
            <a:ext cx="9758017" cy="59055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lstStyle/>
          <a:p>
            <a:r>
              <a:t>Title Text</a:t>
            </a:r>
          </a:p>
        </p:txBody>
      </p:sp>
      <p:sp>
        <p:nvSpPr>
          <p:cNvPr id="22" name="Body Level One…"/>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Office Theme copy 4">
    <p:bg>
      <p:bgPr>
        <a:solidFill>
          <a:srgbClr val="FFFFFF"/>
        </a:solidFill>
        <a:effectLst/>
      </p:bgPr>
    </p:bg>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647700" y="130950"/>
            <a:ext cx="11709400" cy="2144891"/>
          </a:xfrm>
          <a:prstGeom prst="rect">
            <a:avLst/>
          </a:prstGeom>
        </p:spPr>
        <p:txBody>
          <a:bodyPr/>
          <a:lstStyle>
            <a:lvl1pPr marR="57797" indent="57797" defTabSz="1295400">
              <a:defRPr sz="6200">
                <a:solidFill>
                  <a:srgbClr val="000000"/>
                </a:solidFill>
                <a:uFill>
                  <a:solidFill>
                    <a:srgbClr val="000000"/>
                  </a:solidFill>
                </a:uFill>
                <a:latin typeface="Calibri"/>
                <a:ea typeface="Calibri"/>
                <a:cs typeface="Calibri"/>
                <a:sym typeface="Calibri"/>
              </a:defRPr>
            </a:lvl1pPr>
          </a:lstStyle>
          <a:p>
            <a:r>
              <a:t>Title Text</a:t>
            </a:r>
          </a:p>
        </p:txBody>
      </p:sp>
      <p:sp>
        <p:nvSpPr>
          <p:cNvPr id="127" name="Body Level One…"/>
          <p:cNvSpPr txBox="1">
            <a:spLocks noGrp="1"/>
          </p:cNvSpPr>
          <p:nvPr>
            <p:ph type="body" idx="1"/>
          </p:nvPr>
        </p:nvSpPr>
        <p:spPr>
          <a:xfrm>
            <a:off x="647700" y="2273300"/>
            <a:ext cx="11709400" cy="7480300"/>
          </a:xfrm>
          <a:prstGeom prst="rect">
            <a:avLst/>
          </a:prstGeom>
        </p:spPr>
        <p:txBody>
          <a:bodyPr anchor="t"/>
          <a:lstStyle>
            <a:lvl1pPr marL="383540" marR="57797" indent="-342900" defTabSz="1295400">
              <a:spcBef>
                <a:spcPts val="1100"/>
              </a:spcBef>
              <a:buClr>
                <a:srgbClr val="000000"/>
              </a:buClr>
              <a:buSzPct val="100000"/>
              <a:buFont typeface="Arial"/>
              <a:defRPr sz="4400">
                <a:solidFill>
                  <a:srgbClr val="000000"/>
                </a:solidFill>
                <a:uFill>
                  <a:solidFill>
                    <a:srgbClr val="000000"/>
                  </a:solidFill>
                </a:uFill>
                <a:latin typeface="Calibri"/>
                <a:ea typeface="Calibri"/>
                <a:cs typeface="Calibri"/>
                <a:sym typeface="Calibri"/>
              </a:defRPr>
            </a:lvl1pPr>
            <a:lvl2pPr marL="828708" marR="57797" indent="-330867" defTabSz="1295400">
              <a:spcBef>
                <a:spcPts val="1100"/>
              </a:spcBef>
              <a:buClr>
                <a:srgbClr val="000000"/>
              </a:buClr>
              <a:buSzPct val="100000"/>
              <a:buFont typeface="Arial"/>
              <a:buChar char="–"/>
              <a:defRPr sz="4400">
                <a:solidFill>
                  <a:srgbClr val="000000"/>
                </a:solidFill>
                <a:uFill>
                  <a:solidFill>
                    <a:srgbClr val="000000"/>
                  </a:solidFill>
                </a:uFill>
                <a:latin typeface="Calibri"/>
                <a:ea typeface="Calibri"/>
                <a:cs typeface="Calibri"/>
                <a:sym typeface="Calibri"/>
              </a:defRPr>
            </a:lvl2pPr>
            <a:lvl3pPr marL="1250874" marR="57797" indent="-295835" defTabSz="1295400">
              <a:spcBef>
                <a:spcPts val="1100"/>
              </a:spcBef>
              <a:buClr>
                <a:srgbClr val="000000"/>
              </a:buClr>
              <a:buSzPct val="100000"/>
              <a:buFont typeface="Arial"/>
              <a:defRPr sz="4400">
                <a:solidFill>
                  <a:srgbClr val="000000"/>
                </a:solidFill>
                <a:uFill>
                  <a:solidFill>
                    <a:srgbClr val="000000"/>
                  </a:solidFill>
                </a:uFill>
                <a:latin typeface="Calibri"/>
                <a:ea typeface="Calibri"/>
                <a:cs typeface="Calibri"/>
                <a:sym typeface="Calibri"/>
              </a:defRPr>
            </a:lvl3pPr>
            <a:lvl4pPr marL="1771467" marR="57797" indent="-359227" defTabSz="1295400">
              <a:spcBef>
                <a:spcPts val="1100"/>
              </a:spcBef>
              <a:buClr>
                <a:srgbClr val="000000"/>
              </a:buClr>
              <a:buSzPct val="100000"/>
              <a:buFont typeface="Arial"/>
              <a:buChar char="–"/>
              <a:defRPr sz="4400">
                <a:solidFill>
                  <a:srgbClr val="000000"/>
                </a:solidFill>
                <a:uFill>
                  <a:solidFill>
                    <a:srgbClr val="000000"/>
                  </a:solidFill>
                </a:uFill>
                <a:latin typeface="Calibri"/>
                <a:ea typeface="Calibri"/>
                <a:cs typeface="Calibri"/>
                <a:sym typeface="Calibri"/>
              </a:defRPr>
            </a:lvl4pPr>
            <a:lvl5pPr marL="2228667" marR="57797" indent="-359228" defTabSz="1295400">
              <a:spcBef>
                <a:spcPts val="1100"/>
              </a:spcBef>
              <a:buClr>
                <a:srgbClr val="000000"/>
              </a:buClr>
              <a:buSzPct val="100000"/>
              <a:buFont typeface="Arial"/>
              <a:buChar char="»"/>
              <a:defRPr sz="4400">
                <a:solidFill>
                  <a:srgbClr val="000000"/>
                </a:solidFill>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xfrm>
            <a:off x="10673622" y="9126502"/>
            <a:ext cx="327423" cy="342901"/>
          </a:xfrm>
          <a:prstGeom prst="rect">
            <a:avLst/>
          </a:prstGeom>
        </p:spPr>
        <p:txBody>
          <a:bodyPr anchor="ctr"/>
          <a:lstStyle>
            <a:lvl1pPr defTabSz="825500">
              <a:defRPr>
                <a:solidFill>
                  <a:srgbClr val="9B9B9B"/>
                </a:solidFill>
                <a:uFill>
                  <a:solidFill>
                    <a:srgbClr val="9B9B9B"/>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bg>
      <p:bgPr>
        <a:solidFill>
          <a:srgbClr val="FFFFFF"/>
        </a:solidFill>
        <a:effectLst/>
      </p:bgPr>
    </p:bg>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1625599" y="2416387"/>
            <a:ext cx="9753603" cy="2546775"/>
          </a:xfrm>
          <a:prstGeom prst="rect">
            <a:avLst/>
          </a:prstGeom>
        </p:spPr>
        <p:txBody>
          <a:bodyPr lIns="48766" tIns="48766" rIns="48766" bIns="48766" anchor="b"/>
          <a:lstStyle>
            <a:lvl1pPr defTabSz="1300480">
              <a:lnSpc>
                <a:spcPct val="90000"/>
              </a:lnSpc>
              <a:defRPr sz="8400">
                <a:solidFill>
                  <a:srgbClr val="000000"/>
                </a:solidFill>
                <a:latin typeface="Calibri Light"/>
                <a:ea typeface="Calibri Light"/>
                <a:cs typeface="Calibri Light"/>
                <a:sym typeface="Calibri Light"/>
              </a:defRPr>
            </a:lvl1pPr>
          </a:lstStyle>
          <a:p>
            <a:r>
              <a:t>Title Text</a:t>
            </a:r>
          </a:p>
        </p:txBody>
      </p:sp>
      <p:sp>
        <p:nvSpPr>
          <p:cNvPr id="163" name="Body Level One…"/>
          <p:cNvSpPr txBox="1">
            <a:spLocks noGrp="1"/>
          </p:cNvSpPr>
          <p:nvPr>
            <p:ph type="body" sz="quarter" idx="1"/>
          </p:nvPr>
        </p:nvSpPr>
        <p:spPr>
          <a:xfrm>
            <a:off x="1625599" y="5061372"/>
            <a:ext cx="9753603" cy="1766148"/>
          </a:xfrm>
          <a:prstGeom prst="rect">
            <a:avLst/>
          </a:prstGeom>
        </p:spPr>
        <p:txBody>
          <a:bodyPr lIns="48766" tIns="48766" rIns="48766" bIns="48766" anchor="t"/>
          <a:lstStyle>
            <a:lvl1pPr marL="0" indent="0" algn="ctr" defTabSz="1300480">
              <a:lnSpc>
                <a:spcPct val="90000"/>
              </a:lnSpc>
              <a:spcBef>
                <a:spcPts val="1400"/>
              </a:spcBef>
              <a:buSzTx/>
              <a:buNone/>
              <a:defRPr sz="3400">
                <a:solidFill>
                  <a:srgbClr val="000000"/>
                </a:solidFill>
                <a:latin typeface="Calibri"/>
                <a:ea typeface="Calibri"/>
                <a:cs typeface="Calibri"/>
                <a:sym typeface="Calibri"/>
              </a:defRPr>
            </a:lvl1pPr>
            <a:lvl2pPr marL="0" indent="0" algn="ctr" defTabSz="1300480">
              <a:lnSpc>
                <a:spcPct val="90000"/>
              </a:lnSpc>
              <a:spcBef>
                <a:spcPts val="1400"/>
              </a:spcBef>
              <a:buSzTx/>
              <a:buNone/>
              <a:defRPr sz="3400">
                <a:solidFill>
                  <a:srgbClr val="000000"/>
                </a:solidFill>
                <a:latin typeface="Calibri"/>
                <a:ea typeface="Calibri"/>
                <a:cs typeface="Calibri"/>
                <a:sym typeface="Calibri"/>
              </a:defRPr>
            </a:lvl2pPr>
            <a:lvl3pPr marL="0" indent="0" algn="ctr" defTabSz="1300480">
              <a:lnSpc>
                <a:spcPct val="90000"/>
              </a:lnSpc>
              <a:spcBef>
                <a:spcPts val="1400"/>
              </a:spcBef>
              <a:buSzTx/>
              <a:buNone/>
              <a:defRPr sz="3400">
                <a:solidFill>
                  <a:srgbClr val="000000"/>
                </a:solidFill>
                <a:latin typeface="Calibri"/>
                <a:ea typeface="Calibri"/>
                <a:cs typeface="Calibri"/>
                <a:sym typeface="Calibri"/>
              </a:defRPr>
            </a:lvl3pPr>
            <a:lvl4pPr marL="0" indent="0" algn="ctr" defTabSz="1300480">
              <a:lnSpc>
                <a:spcPct val="90000"/>
              </a:lnSpc>
              <a:spcBef>
                <a:spcPts val="1400"/>
              </a:spcBef>
              <a:buSzTx/>
              <a:buNone/>
              <a:defRPr sz="3400">
                <a:solidFill>
                  <a:srgbClr val="000000"/>
                </a:solidFill>
                <a:latin typeface="Calibri"/>
                <a:ea typeface="Calibri"/>
                <a:cs typeface="Calibri"/>
                <a:sym typeface="Calibri"/>
              </a:defRPr>
            </a:lvl4pPr>
            <a:lvl5pPr marL="0" indent="0" algn="ctr" defTabSz="1300480">
              <a:lnSpc>
                <a:spcPct val="90000"/>
              </a:lnSpc>
              <a:spcBef>
                <a:spcPts val="1400"/>
              </a:spcBef>
              <a:buSzTx/>
              <a:buNone/>
              <a:defRPr sz="3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xfrm>
            <a:off x="11787365" y="8024623"/>
            <a:ext cx="323357" cy="338835"/>
          </a:xfrm>
          <a:prstGeom prst="rect">
            <a:avLst/>
          </a:prstGeom>
        </p:spPr>
        <p:txBody>
          <a:bodyPr lIns="48766" tIns="48766" rIns="48766" bIns="48766" anchor="ctr"/>
          <a:lstStyle>
            <a:lvl1pPr algn="r" defTabSz="1300480">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541866" y="65476"/>
            <a:ext cx="11918812" cy="2377440"/>
          </a:xfrm>
          <a:prstGeom prst="rect">
            <a:avLst/>
          </a:prstGeom>
        </p:spPr>
        <p:txBody>
          <a:bodyPr lIns="54186" tIns="54186" rIns="54186" bIns="54186"/>
          <a:lstStyle>
            <a:lvl1pPr defTabSz="1300480">
              <a:defRPr sz="4400" b="1">
                <a:latin typeface="Franklin Gothic Medium"/>
                <a:ea typeface="Franklin Gothic Medium"/>
                <a:cs typeface="Franklin Gothic Medium"/>
                <a:sym typeface="Franklin Gothic Medium"/>
              </a:defRPr>
            </a:lvl1pPr>
          </a:lstStyle>
          <a:p>
            <a:r>
              <a:t>Title Text</a:t>
            </a:r>
          </a:p>
        </p:txBody>
      </p:sp>
      <p:sp>
        <p:nvSpPr>
          <p:cNvPr id="172" name="Body Level One…"/>
          <p:cNvSpPr txBox="1">
            <a:spLocks noGrp="1"/>
          </p:cNvSpPr>
          <p:nvPr>
            <p:ph type="body" idx="1"/>
          </p:nvPr>
        </p:nvSpPr>
        <p:spPr>
          <a:xfrm>
            <a:off x="539609" y="2442915"/>
            <a:ext cx="11959449" cy="6269850"/>
          </a:xfrm>
          <a:prstGeom prst="rect">
            <a:avLst/>
          </a:prstGeom>
        </p:spPr>
        <p:txBody>
          <a:bodyPr lIns="54186" tIns="54186" rIns="54186" bIns="54186" anchor="t"/>
          <a:lstStyle>
            <a:lvl1pPr marL="326389" indent="-320039" defTabSz="1300480">
              <a:spcBef>
                <a:spcPts val="700"/>
              </a:spcBef>
              <a:buClr>
                <a:srgbClr val="749805"/>
              </a:buClr>
              <a:buSzPct val="100000"/>
              <a:buChar char="◼"/>
              <a:defRPr sz="2800" b="1">
                <a:solidFill>
                  <a:srgbClr val="2F2F26"/>
                </a:solidFill>
                <a:latin typeface="Franklin Gothic Medium"/>
                <a:ea typeface="Franklin Gothic Medium"/>
                <a:cs typeface="Franklin Gothic Medium"/>
                <a:sym typeface="Franklin Gothic Medium"/>
              </a:defRPr>
            </a:lvl1pPr>
            <a:lvl2pPr marL="611011" indent="-283986" defTabSz="1300480">
              <a:spcBef>
                <a:spcPts val="700"/>
              </a:spcBef>
              <a:buClr>
                <a:srgbClr val="749805"/>
              </a:buClr>
              <a:buSzPct val="100000"/>
              <a:buChar char="▪"/>
              <a:defRPr sz="2800" b="1">
                <a:solidFill>
                  <a:srgbClr val="2F2F26"/>
                </a:solidFill>
                <a:latin typeface="Franklin Gothic Medium"/>
                <a:ea typeface="Franklin Gothic Medium"/>
                <a:cs typeface="Franklin Gothic Medium"/>
                <a:sym typeface="Franklin Gothic Medium"/>
              </a:defRPr>
            </a:lvl2pPr>
            <a:lvl3pPr marL="921147" indent="-319485" defTabSz="1300480">
              <a:spcBef>
                <a:spcPts val="700"/>
              </a:spcBef>
              <a:buClr>
                <a:srgbClr val="749805"/>
              </a:buClr>
              <a:buSzPct val="100000"/>
              <a:buChar char="▪"/>
              <a:defRPr sz="2800" b="1">
                <a:solidFill>
                  <a:srgbClr val="2F2F26"/>
                </a:solidFill>
                <a:latin typeface="Franklin Gothic Medium"/>
                <a:ea typeface="Franklin Gothic Medium"/>
                <a:cs typeface="Franklin Gothic Medium"/>
                <a:sym typeface="Franklin Gothic Medium"/>
              </a:defRPr>
            </a:lvl3pPr>
            <a:lvl4pPr marL="1241425" indent="-365125" defTabSz="1300480">
              <a:spcBef>
                <a:spcPts val="700"/>
              </a:spcBef>
              <a:buClr>
                <a:srgbClr val="749805"/>
              </a:buClr>
              <a:buSzPct val="100000"/>
              <a:buChar char="▪"/>
              <a:defRPr sz="2800" b="1">
                <a:solidFill>
                  <a:srgbClr val="2F2F26"/>
                </a:solidFill>
                <a:latin typeface="Franklin Gothic Medium"/>
                <a:ea typeface="Franklin Gothic Medium"/>
                <a:cs typeface="Franklin Gothic Medium"/>
                <a:sym typeface="Franklin Gothic Medium"/>
              </a:defRPr>
            </a:lvl4pPr>
            <a:lvl5pPr marL="1452074" indent="-393212" defTabSz="1300480">
              <a:spcBef>
                <a:spcPts val="700"/>
              </a:spcBef>
              <a:buClr>
                <a:srgbClr val="749805"/>
              </a:buClr>
              <a:buSzPct val="100000"/>
              <a:buChar char="▪"/>
              <a:defRPr sz="2800" b="1">
                <a:solidFill>
                  <a:srgbClr val="2F2F26"/>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xfrm>
            <a:off x="11954009" y="9101075"/>
            <a:ext cx="340517" cy="327432"/>
          </a:xfrm>
          <a:prstGeom prst="rect">
            <a:avLst/>
          </a:prstGeom>
        </p:spPr>
        <p:txBody>
          <a:bodyPr lIns="65023" tIns="65023" rIns="65023" bIns="65023" anchor="ctr"/>
          <a:lstStyle>
            <a:lvl1pPr defTabSz="1300480">
              <a:defRPr sz="1400">
                <a:solidFill>
                  <a:srgbClr val="2F2F26"/>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Default">
    <p:bg>
      <p:bgPr>
        <a:solidFill>
          <a:srgbClr val="FFFFFF"/>
        </a:solidFill>
        <a:effectLst/>
      </p:bgPr>
    </p:bg>
    <p:spTree>
      <p:nvGrpSpPr>
        <p:cNvPr id="1" name=""/>
        <p:cNvGrpSpPr/>
        <p:nvPr/>
      </p:nvGrpSpPr>
      <p:grpSpPr>
        <a:xfrm>
          <a:off x="0" y="0"/>
          <a:ext cx="0" cy="0"/>
          <a:chOff x="0" y="0"/>
          <a:chExt cx="0" cy="0"/>
        </a:xfrm>
      </p:grpSpPr>
      <p:sp>
        <p:nvSpPr>
          <p:cNvPr id="180" name="Slide Number"/>
          <p:cNvSpPr txBox="1">
            <a:spLocks noGrp="1"/>
          </p:cNvSpPr>
          <p:nvPr>
            <p:ph type="sldNum" sz="quarter" idx="2"/>
          </p:nvPr>
        </p:nvSpPr>
        <p:spPr>
          <a:xfrm>
            <a:off x="9320106" y="9040141"/>
            <a:ext cx="3034454" cy="520701"/>
          </a:xfrm>
          <a:prstGeom prst="rect">
            <a:avLst/>
          </a:prstGeom>
        </p:spPr>
        <p:txBody>
          <a:bodyPr lIns="45719" tIns="45719" rIns="45719" bIns="45719"/>
          <a:lstStyle>
            <a:lvl1pPr algn="l" defTabSz="457200">
              <a:defRPr sz="18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87" name="Title Text"/>
          <p:cNvSpPr txBox="1">
            <a:spLocks noGrp="1"/>
          </p:cNvSpPr>
          <p:nvPr>
            <p:ph type="title"/>
          </p:nvPr>
        </p:nvSpPr>
        <p:spPr>
          <a:xfrm>
            <a:off x="1270000" y="1638300"/>
            <a:ext cx="10464800" cy="3302000"/>
          </a:xfrm>
          <a:prstGeom prst="rect">
            <a:avLst/>
          </a:prstGeom>
        </p:spPr>
        <p:txBody>
          <a:bodyPr anchor="b"/>
          <a:lstStyle>
            <a:lvl1pPr>
              <a:defRPr>
                <a:latin typeface="Helvetica Light"/>
                <a:ea typeface="Helvetica Light"/>
                <a:cs typeface="Helvetica Light"/>
                <a:sym typeface="Helvetica Light"/>
              </a:defRPr>
            </a:lvl1pPr>
          </a:lstStyle>
          <a:p>
            <a:r>
              <a:t>Title Text</a:t>
            </a:r>
          </a:p>
        </p:txBody>
      </p:sp>
      <p:sp>
        <p:nvSpPr>
          <p:cNvPr id="188"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a:latin typeface="Helvetica Light"/>
                <a:ea typeface="Helvetica Light"/>
                <a:cs typeface="Helvetica Light"/>
                <a:sym typeface="Helvetica Light"/>
              </a:defRPr>
            </a:lvl1pPr>
            <a:lvl2pPr marL="0" indent="228600" algn="ctr">
              <a:spcBef>
                <a:spcPts val="0"/>
              </a:spcBef>
              <a:buSzTx/>
              <a:buNone/>
              <a:defRPr>
                <a:latin typeface="Helvetica Light"/>
                <a:ea typeface="Helvetica Light"/>
                <a:cs typeface="Helvetica Light"/>
                <a:sym typeface="Helvetica Light"/>
              </a:defRPr>
            </a:lvl2pPr>
            <a:lvl3pPr marL="0" indent="457200" algn="ctr">
              <a:spcBef>
                <a:spcPts val="0"/>
              </a:spcBef>
              <a:buSzTx/>
              <a:buNone/>
              <a:defRPr>
                <a:latin typeface="Helvetica Light"/>
                <a:ea typeface="Helvetica Light"/>
                <a:cs typeface="Helvetica Light"/>
                <a:sym typeface="Helvetica Light"/>
              </a:defRPr>
            </a:lvl3pPr>
            <a:lvl4pPr marL="0" indent="685800" algn="ctr">
              <a:spcBef>
                <a:spcPts val="0"/>
              </a:spcBef>
              <a:buSzTx/>
              <a:buNone/>
              <a:defRPr>
                <a:latin typeface="Helvetica Light"/>
                <a:ea typeface="Helvetica Light"/>
                <a:cs typeface="Helvetica Light"/>
                <a:sym typeface="Helvetica Light"/>
              </a:defRPr>
            </a:lvl4pPr>
            <a:lvl5pPr marL="0" indent="914400" algn="ctr">
              <a:spcBef>
                <a:spcPts val="0"/>
              </a:spcBef>
              <a:buSzTx/>
              <a:buNone/>
              <a:defRPr>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89" name="Slide Number"/>
          <p:cNvSpPr txBox="1">
            <a:spLocks noGrp="1"/>
          </p:cNvSpPr>
          <p:nvPr>
            <p:ph type="sldNum" sz="quarter" idx="2"/>
          </p:nvPr>
        </p:nvSpPr>
        <p:spPr>
          <a:xfrm>
            <a:off x="6311798" y="9258300"/>
            <a:ext cx="368504" cy="381000"/>
          </a:xfrm>
          <a:prstGeom prst="rect">
            <a:avLst/>
          </a:prstGeom>
        </p:spPr>
        <p:txBody>
          <a:bodyPr/>
          <a:lstStyle>
            <a:lvl1pPr>
              <a:defRPr sz="180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96" name="Title Text"/>
          <p:cNvSpPr txBox="1">
            <a:spLocks noGrp="1"/>
          </p:cNvSpPr>
          <p:nvPr>
            <p:ph type="title"/>
          </p:nvPr>
        </p:nvSpPr>
        <p:spPr>
          <a:xfrm>
            <a:off x="647700" y="130951"/>
            <a:ext cx="11709400" cy="2144889"/>
          </a:xfrm>
          <a:prstGeom prst="rect">
            <a:avLst/>
          </a:prstGeom>
        </p:spPr>
        <p:txBody>
          <a:bodyPr>
            <a:noAutofit/>
          </a:bodyPr>
          <a:lstStyle>
            <a:lvl1pPr marL="57799" marR="57799" defTabSz="1295400">
              <a:defRPr sz="6200">
                <a:solidFill>
                  <a:srgbClr val="000000"/>
                </a:solidFill>
                <a:uFill>
                  <a:solidFill>
                    <a:srgbClr val="000000"/>
                  </a:solidFill>
                </a:uFill>
                <a:latin typeface="Arial"/>
                <a:ea typeface="Arial"/>
                <a:cs typeface="Arial"/>
                <a:sym typeface="Arial"/>
              </a:defRPr>
            </a:lvl1pPr>
          </a:lstStyle>
          <a:p>
            <a:r>
              <a:t>Title Text</a:t>
            </a:r>
          </a:p>
        </p:txBody>
      </p:sp>
      <p:sp>
        <p:nvSpPr>
          <p:cNvPr id="197" name="Body Level One…"/>
          <p:cNvSpPr txBox="1">
            <a:spLocks noGrp="1"/>
          </p:cNvSpPr>
          <p:nvPr>
            <p:ph type="body" idx="1"/>
          </p:nvPr>
        </p:nvSpPr>
        <p:spPr>
          <a:xfrm>
            <a:off x="647700" y="2273300"/>
            <a:ext cx="11709400" cy="7480300"/>
          </a:xfrm>
          <a:prstGeom prst="rect">
            <a:avLst/>
          </a:prstGeom>
        </p:spPr>
        <p:txBody>
          <a:bodyPr anchor="t">
            <a:noAutofit/>
          </a:bodyPr>
          <a:lstStyle>
            <a:lvl1pPr marL="383540" marR="57799" indent="-342900" defTabSz="1295400">
              <a:spcBef>
                <a:spcPts val="1000"/>
              </a:spcBef>
              <a:buSzPct val="100000"/>
              <a:defRPr sz="4400">
                <a:solidFill>
                  <a:srgbClr val="000000"/>
                </a:solidFill>
                <a:uFill>
                  <a:solidFill>
                    <a:srgbClr val="000000"/>
                  </a:solidFill>
                </a:uFill>
                <a:latin typeface="Arial"/>
                <a:ea typeface="Arial"/>
                <a:cs typeface="Arial"/>
                <a:sym typeface="Arial"/>
              </a:defRPr>
            </a:lvl1pPr>
            <a:lvl2pPr marL="783590" marR="57799" indent="-285750" defTabSz="1295400">
              <a:spcBef>
                <a:spcPts val="900"/>
              </a:spcBef>
              <a:buSzPct val="100000"/>
              <a:buChar char="–"/>
              <a:defRPr sz="3800">
                <a:solidFill>
                  <a:srgbClr val="000000"/>
                </a:solidFill>
                <a:uFill>
                  <a:solidFill>
                    <a:srgbClr val="000000"/>
                  </a:solidFill>
                </a:uFill>
                <a:latin typeface="Arial"/>
                <a:ea typeface="Arial"/>
                <a:cs typeface="Arial"/>
                <a:sym typeface="Arial"/>
              </a:defRPr>
            </a:lvl2pPr>
            <a:lvl3pPr marL="1183639" marR="57799" indent="-228600" defTabSz="1295400">
              <a:spcBef>
                <a:spcPts val="700"/>
              </a:spcBef>
              <a:buSzPct val="100000"/>
              <a:defRPr sz="3400">
                <a:solidFill>
                  <a:srgbClr val="000000"/>
                </a:solidFill>
                <a:uFill>
                  <a:solidFill>
                    <a:srgbClr val="000000"/>
                  </a:solidFill>
                </a:uFill>
                <a:latin typeface="Arial"/>
                <a:ea typeface="Arial"/>
                <a:cs typeface="Arial"/>
                <a:sym typeface="Arial"/>
              </a:defRPr>
            </a:lvl3pPr>
            <a:lvl4pPr marL="1640839" marR="57799" indent="-228600" defTabSz="1295400">
              <a:spcBef>
                <a:spcPts val="600"/>
              </a:spcBef>
              <a:buSzPct val="100000"/>
              <a:buChar char="–"/>
              <a:defRPr sz="2800">
                <a:solidFill>
                  <a:srgbClr val="000000"/>
                </a:solidFill>
                <a:uFill>
                  <a:solidFill>
                    <a:srgbClr val="000000"/>
                  </a:solidFill>
                </a:uFill>
                <a:latin typeface="Arial"/>
                <a:ea typeface="Arial"/>
                <a:cs typeface="Arial"/>
                <a:sym typeface="Arial"/>
              </a:defRPr>
            </a:lvl4pPr>
            <a:lvl5pPr marL="2098039" marR="57799" indent="-228600" defTabSz="1295400">
              <a:spcBef>
                <a:spcPts val="600"/>
              </a:spcBef>
              <a:buSzPct val="100000"/>
              <a:buChar char="»"/>
              <a:defRPr sz="28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98" name="Slide Number"/>
          <p:cNvSpPr txBox="1">
            <a:spLocks noGrp="1"/>
          </p:cNvSpPr>
          <p:nvPr>
            <p:ph type="sldNum" sz="quarter" idx="2"/>
          </p:nvPr>
        </p:nvSpPr>
        <p:spPr>
          <a:xfrm>
            <a:off x="10653047" y="8882098"/>
            <a:ext cx="368574" cy="360822"/>
          </a:xfrm>
          <a:prstGeom prst="rect">
            <a:avLst/>
          </a:prstGeom>
        </p:spPr>
        <p:txBody>
          <a:bodyPr/>
          <a:lstStyle>
            <a:lvl1pPr defTabSz="647700">
              <a:defRPr sz="1800">
                <a:solidFill>
                  <a:srgbClr val="000000"/>
                </a:solidFill>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1270000" y="254000"/>
            <a:ext cx="10464800" cy="2438400"/>
          </a:xfrm>
          <a:prstGeom prst="rect">
            <a:avLst/>
          </a:prstGeom>
        </p:spPr>
        <p:txBody>
          <a:bodyPr>
            <a:noAutofit/>
          </a:bodyPr>
          <a:lstStyle>
            <a:lvl1pPr>
              <a:defRPr sz="8400">
                <a:latin typeface="Gill Sans"/>
                <a:ea typeface="Gill Sans"/>
                <a:cs typeface="Gill Sans"/>
                <a:sym typeface="Gill Sans"/>
              </a:defRPr>
            </a:lvl1pPr>
          </a:lstStyle>
          <a:p>
            <a:r>
              <a:t>Title Text</a:t>
            </a:r>
          </a:p>
        </p:txBody>
      </p:sp>
      <p:sp>
        <p:nvSpPr>
          <p:cNvPr id="215" name="Body Level One…"/>
          <p:cNvSpPr txBox="1">
            <a:spLocks noGrp="1"/>
          </p:cNvSpPr>
          <p:nvPr>
            <p:ph type="body" idx="1"/>
          </p:nvPr>
        </p:nvSpPr>
        <p:spPr>
          <a:xfrm>
            <a:off x="1270000" y="2768600"/>
            <a:ext cx="10464800" cy="5715000"/>
          </a:xfrm>
          <a:prstGeom prst="rect">
            <a:avLst/>
          </a:prstGeom>
        </p:spPr>
        <p:txBody>
          <a:bodyPr>
            <a:noAutofit/>
          </a:bodyPr>
          <a:lstStyle>
            <a:lvl1pPr marL="889000" indent="-571500">
              <a:spcBef>
                <a:spcPts val="2400"/>
              </a:spcBef>
              <a:buSzPct val="171000"/>
              <a:defRPr sz="4200">
                <a:latin typeface="Gill Sans"/>
                <a:ea typeface="Gill Sans"/>
                <a:cs typeface="Gill Sans"/>
                <a:sym typeface="Gill Sans"/>
              </a:defRPr>
            </a:lvl1pPr>
            <a:lvl2pPr marL="1333500" indent="-571500">
              <a:spcBef>
                <a:spcPts val="2400"/>
              </a:spcBef>
              <a:buSzPct val="171000"/>
              <a:defRPr sz="4200">
                <a:latin typeface="Gill Sans"/>
                <a:ea typeface="Gill Sans"/>
                <a:cs typeface="Gill Sans"/>
                <a:sym typeface="Gill Sans"/>
              </a:defRPr>
            </a:lvl2pPr>
            <a:lvl3pPr marL="1778000" indent="-571500">
              <a:spcBef>
                <a:spcPts val="2400"/>
              </a:spcBef>
              <a:buSzPct val="171000"/>
              <a:defRPr sz="4200">
                <a:latin typeface="Gill Sans"/>
                <a:ea typeface="Gill Sans"/>
                <a:cs typeface="Gill Sans"/>
                <a:sym typeface="Gill Sans"/>
              </a:defRPr>
            </a:lvl3pPr>
            <a:lvl4pPr marL="2222500" indent="-571500">
              <a:spcBef>
                <a:spcPts val="2400"/>
              </a:spcBef>
              <a:buSzPct val="171000"/>
              <a:defRPr sz="4200">
                <a:latin typeface="Gill Sans"/>
                <a:ea typeface="Gill Sans"/>
                <a:cs typeface="Gill Sans"/>
                <a:sym typeface="Gill Sans"/>
              </a:defRPr>
            </a:lvl4pPr>
            <a:lvl5pPr marL="2667000" indent="-571500">
              <a:spcBef>
                <a:spcPts val="2400"/>
              </a:spcBef>
              <a:buSzPct val="171000"/>
              <a:defRPr sz="4200">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16" name="Slide Number"/>
          <p:cNvSpPr txBox="1">
            <a:spLocks noGrp="1"/>
          </p:cNvSpPr>
          <p:nvPr>
            <p:ph type="sldNum" sz="quarter" idx="2"/>
          </p:nvPr>
        </p:nvSpPr>
        <p:spPr>
          <a:xfrm>
            <a:off x="6324600" y="9258300"/>
            <a:ext cx="342900" cy="368300"/>
          </a:xfrm>
          <a:prstGeom prst="rect">
            <a:avLst/>
          </a:prstGeom>
        </p:spPr>
        <p:txBody>
          <a:bodyPr/>
          <a:lstStyle>
            <a:lvl1pPr>
              <a:defRPr sz="1800">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3" name="Title Text"/>
          <p:cNvSpPr txBox="1">
            <a:spLocks noGrp="1"/>
          </p:cNvSpPr>
          <p:nvPr>
            <p:ph type="title"/>
          </p:nvPr>
        </p:nvSpPr>
        <p:spPr>
          <a:xfrm>
            <a:off x="1270000" y="254000"/>
            <a:ext cx="10464800" cy="1993900"/>
          </a:xfrm>
          <a:prstGeom prst="rect">
            <a:avLst/>
          </a:prstGeom>
          <a:effectLst>
            <a:outerShdw blurRad="12700" dist="25400" dir="2700000" rotWithShape="0">
              <a:srgbClr val="FAF9F1"/>
            </a:outerShdw>
          </a:effectLst>
        </p:spPr>
        <p:txBody>
          <a:bodyPr>
            <a:noAutofit/>
          </a:bodyPr>
          <a:lstStyle>
            <a:lvl1pPr>
              <a:lnSpc>
                <a:spcPct val="80000"/>
              </a:lnSpc>
              <a:defRPr sz="7800" spc="-188">
                <a:solidFill>
                  <a:srgbClr val="7E8A98"/>
                </a:solidFill>
                <a:latin typeface="Copperplate"/>
                <a:ea typeface="Copperplate"/>
                <a:cs typeface="Copperplate"/>
                <a:sym typeface="Copperplate"/>
              </a:defRPr>
            </a:lvl1pPr>
          </a:lstStyle>
          <a:p>
            <a:r>
              <a:t>Title Text</a:t>
            </a:r>
          </a:p>
        </p:txBody>
      </p:sp>
      <p:sp>
        <p:nvSpPr>
          <p:cNvPr id="224" name="Body Level One…"/>
          <p:cNvSpPr txBox="1">
            <a:spLocks noGrp="1"/>
          </p:cNvSpPr>
          <p:nvPr>
            <p:ph type="body" idx="1"/>
          </p:nvPr>
        </p:nvSpPr>
        <p:spPr>
          <a:xfrm>
            <a:off x="1270000" y="2374900"/>
            <a:ext cx="10464800" cy="6578600"/>
          </a:xfrm>
          <a:prstGeom prst="rect">
            <a:avLst/>
          </a:prstGeom>
        </p:spPr>
        <p:txBody>
          <a:bodyPr>
            <a:noAutofit/>
          </a:bodyPr>
          <a:lstStyle>
            <a:lvl1pPr marL="669007" indent="-351507">
              <a:spcBef>
                <a:spcPts val="4000"/>
              </a:spcBef>
              <a:buSzPct val="48000"/>
              <a:buFont typeface="Gill Sans"/>
              <a:buBlip>
                <a:blip r:embed="rId3"/>
              </a:buBlip>
              <a:defRPr sz="4000">
                <a:solidFill>
                  <a:srgbClr val="000000"/>
                </a:solidFill>
                <a:latin typeface="Cochin"/>
                <a:ea typeface="Cochin"/>
                <a:cs typeface="Cochin"/>
                <a:sym typeface="Cochin"/>
              </a:defRPr>
            </a:lvl1pPr>
            <a:lvl2pPr marL="1113507" indent="-351507">
              <a:spcBef>
                <a:spcPts val="4000"/>
              </a:spcBef>
              <a:buSzPct val="48000"/>
              <a:buFont typeface="Gill Sans"/>
              <a:buBlip>
                <a:blip r:embed="rId3"/>
              </a:buBlip>
              <a:defRPr sz="4000">
                <a:solidFill>
                  <a:srgbClr val="000000"/>
                </a:solidFill>
                <a:latin typeface="Cochin"/>
                <a:ea typeface="Cochin"/>
                <a:cs typeface="Cochin"/>
                <a:sym typeface="Cochin"/>
              </a:defRPr>
            </a:lvl2pPr>
            <a:lvl3pPr marL="1558007" indent="-351507">
              <a:spcBef>
                <a:spcPts val="4000"/>
              </a:spcBef>
              <a:buSzPct val="48000"/>
              <a:buFont typeface="Gill Sans"/>
              <a:buBlip>
                <a:blip r:embed="rId3"/>
              </a:buBlip>
              <a:defRPr sz="4000">
                <a:solidFill>
                  <a:srgbClr val="000000"/>
                </a:solidFill>
                <a:latin typeface="Cochin"/>
                <a:ea typeface="Cochin"/>
                <a:cs typeface="Cochin"/>
                <a:sym typeface="Cochin"/>
              </a:defRPr>
            </a:lvl3pPr>
            <a:lvl4pPr marL="2002507" indent="-351507">
              <a:spcBef>
                <a:spcPts val="4000"/>
              </a:spcBef>
              <a:buSzPct val="48000"/>
              <a:buFont typeface="Gill Sans"/>
              <a:buBlip>
                <a:blip r:embed="rId3"/>
              </a:buBlip>
              <a:defRPr sz="4000">
                <a:solidFill>
                  <a:srgbClr val="000000"/>
                </a:solidFill>
                <a:latin typeface="Cochin"/>
                <a:ea typeface="Cochin"/>
                <a:cs typeface="Cochin"/>
                <a:sym typeface="Cochin"/>
              </a:defRPr>
            </a:lvl4pPr>
            <a:lvl5pPr marL="2447007" indent="-351507">
              <a:spcBef>
                <a:spcPts val="4000"/>
              </a:spcBef>
              <a:buSzPct val="48000"/>
              <a:buFont typeface="Gill Sans"/>
              <a:buBlip>
                <a:blip r:embed="rId3"/>
              </a:buBlip>
              <a:defRPr sz="4000">
                <a:solidFill>
                  <a:srgbClr val="000000"/>
                </a:solidFill>
                <a:latin typeface="Cochin"/>
                <a:ea typeface="Cochin"/>
                <a:cs typeface="Cochin"/>
                <a:sym typeface="Cochin"/>
              </a:defRPr>
            </a:lvl5pPr>
          </a:lstStyle>
          <a:p>
            <a:r>
              <a:t>Body Level One</a:t>
            </a:r>
          </a:p>
          <a:p>
            <a:pPr lvl="1"/>
            <a:r>
              <a:t>Body Level Two</a:t>
            </a:r>
          </a:p>
          <a:p>
            <a:pPr lvl="2"/>
            <a:r>
              <a:t>Body Level Three</a:t>
            </a:r>
          </a:p>
          <a:p>
            <a:pPr lvl="3"/>
            <a:r>
              <a:t>Body Level Four</a:t>
            </a:r>
          </a:p>
          <a:p>
            <a:pPr lvl="4"/>
            <a:r>
              <a:t>Body Level Five</a:t>
            </a:r>
          </a:p>
        </p:txBody>
      </p:sp>
      <p:sp>
        <p:nvSpPr>
          <p:cNvPr id="225" name="Slide Number"/>
          <p:cNvSpPr txBox="1">
            <a:spLocks noGrp="1"/>
          </p:cNvSpPr>
          <p:nvPr>
            <p:ph type="sldNum" sz="quarter" idx="2"/>
          </p:nvPr>
        </p:nvSpPr>
        <p:spPr>
          <a:xfrm>
            <a:off x="6337300" y="9290050"/>
            <a:ext cx="317500" cy="330200"/>
          </a:xfrm>
          <a:prstGeom prst="rect">
            <a:avLst/>
          </a:prstGeom>
        </p:spPr>
        <p:txBody>
          <a:bodyPr/>
          <a:lstStyle>
            <a:lvl1pPr>
              <a:defRPr>
                <a:solidFill>
                  <a:srgbClr val="000000"/>
                </a:solidFill>
                <a:latin typeface="Cochin"/>
                <a:ea typeface="Cochin"/>
                <a:cs typeface="Cochin"/>
                <a:sym typeface="Cochin"/>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50" name="Title Text"/>
          <p:cNvSpPr txBox="1">
            <a:spLocks noGrp="1"/>
          </p:cNvSpPr>
          <p:nvPr>
            <p:ph type="title"/>
          </p:nvPr>
        </p:nvSpPr>
        <p:spPr>
          <a:xfrm>
            <a:off x="787400" y="2387600"/>
            <a:ext cx="11430000" cy="2908300"/>
          </a:xfrm>
          <a:prstGeom prst="rect">
            <a:avLst/>
          </a:prstGeom>
          <a:effectLst>
            <a:outerShdw blurRad="25400" dist="12700" dir="16200000" rotWithShape="0">
              <a:srgbClr val="000000"/>
            </a:outerShdw>
          </a:effectLst>
        </p:spPr>
        <p:txBody>
          <a:bodyPr anchor="b"/>
          <a:lstStyle>
            <a:lvl1pPr>
              <a:defRPr sz="8400" b="1">
                <a:solidFill>
                  <a:srgbClr val="DEE8F1"/>
                </a:solidFill>
                <a:latin typeface="+mn-lt"/>
                <a:ea typeface="+mn-ea"/>
                <a:cs typeface="+mn-cs"/>
                <a:sym typeface="Helvetica"/>
              </a:defRPr>
            </a:lvl1pPr>
          </a:lstStyle>
          <a:p>
            <a:r>
              <a:t>Title Text</a:t>
            </a:r>
          </a:p>
        </p:txBody>
      </p:sp>
      <p:sp>
        <p:nvSpPr>
          <p:cNvPr id="251" name="Body Level One…"/>
          <p:cNvSpPr txBox="1">
            <a:spLocks noGrp="1"/>
          </p:cNvSpPr>
          <p:nvPr>
            <p:ph type="body" sz="half" idx="1"/>
          </p:nvPr>
        </p:nvSpPr>
        <p:spPr>
          <a:xfrm>
            <a:off x="787400" y="5397500"/>
            <a:ext cx="11430000" cy="3187700"/>
          </a:xfrm>
          <a:prstGeom prst="rect">
            <a:avLst/>
          </a:prstGeom>
          <a:effectLst>
            <a:outerShdw blurRad="25400" dist="12700" dir="16200000" rotWithShape="0">
              <a:srgbClr val="000000"/>
            </a:outerShdw>
          </a:effectLst>
        </p:spPr>
        <p:txBody>
          <a:bodyPr anchor="t"/>
          <a:lstStyle>
            <a:lvl1pPr marL="0" indent="0" algn="ctr">
              <a:spcBef>
                <a:spcPts val="0"/>
              </a:spcBef>
              <a:buSzTx/>
              <a:buNone/>
              <a:defRPr b="1">
                <a:solidFill>
                  <a:srgbClr val="DEE8F1"/>
                </a:solidFill>
                <a:latin typeface="+mn-lt"/>
                <a:ea typeface="+mn-ea"/>
                <a:cs typeface="+mn-cs"/>
                <a:sym typeface="Helvetica"/>
              </a:defRPr>
            </a:lvl1pPr>
            <a:lvl2pPr marL="0" indent="0" algn="ctr">
              <a:spcBef>
                <a:spcPts val="0"/>
              </a:spcBef>
              <a:buSzTx/>
              <a:buNone/>
              <a:defRPr b="1">
                <a:solidFill>
                  <a:srgbClr val="DEE8F1"/>
                </a:solidFill>
                <a:latin typeface="+mn-lt"/>
                <a:ea typeface="+mn-ea"/>
                <a:cs typeface="+mn-cs"/>
                <a:sym typeface="Helvetica"/>
              </a:defRPr>
            </a:lvl2pPr>
            <a:lvl3pPr marL="0" indent="0" algn="ctr">
              <a:spcBef>
                <a:spcPts val="0"/>
              </a:spcBef>
              <a:buSzTx/>
              <a:buNone/>
              <a:defRPr b="1">
                <a:solidFill>
                  <a:srgbClr val="DEE8F1"/>
                </a:solidFill>
                <a:latin typeface="+mn-lt"/>
                <a:ea typeface="+mn-ea"/>
                <a:cs typeface="+mn-cs"/>
                <a:sym typeface="Helvetica"/>
              </a:defRPr>
            </a:lvl3pPr>
            <a:lvl4pPr marL="0" indent="0" algn="ctr">
              <a:spcBef>
                <a:spcPts val="0"/>
              </a:spcBef>
              <a:buSzTx/>
              <a:buNone/>
              <a:defRPr b="1">
                <a:solidFill>
                  <a:srgbClr val="DEE8F1"/>
                </a:solidFill>
                <a:latin typeface="+mn-lt"/>
                <a:ea typeface="+mn-ea"/>
                <a:cs typeface="+mn-cs"/>
                <a:sym typeface="Helvetica"/>
              </a:defRPr>
            </a:lvl4pPr>
            <a:lvl5pPr marL="0" indent="0" algn="ctr">
              <a:spcBef>
                <a:spcPts val="0"/>
              </a:spcBef>
              <a:buSzTx/>
              <a:buNone/>
              <a:defRPr b="1">
                <a:solidFill>
                  <a:srgbClr val="DEE8F1"/>
                </a:solidFill>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252" name="Slide Number"/>
          <p:cNvSpPr txBox="1">
            <a:spLocks noGrp="1"/>
          </p:cNvSpPr>
          <p:nvPr>
            <p:ph type="sldNum" sz="quarter" idx="2"/>
          </p:nvPr>
        </p:nvSpPr>
        <p:spPr>
          <a:xfrm>
            <a:off x="6311509" y="9271000"/>
            <a:ext cx="368574" cy="381000"/>
          </a:xfrm>
          <a:prstGeom prst="rect">
            <a:avLst/>
          </a:prstGeom>
          <a:effectLst>
            <a:outerShdw blurRad="25400" dist="12700" dir="16200000" rotWithShape="0">
              <a:srgbClr val="000000"/>
            </a:outerShdw>
          </a:effectLst>
        </p:spPr>
        <p:txBody>
          <a:bodyPr/>
          <a:lstStyle>
            <a:lvl1pPr>
              <a:defRPr sz="1800" b="1">
                <a:solidFill>
                  <a:srgbClr val="DEE8F1"/>
                </a:solidFill>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FFFFFF"/>
        </a:solidFill>
        <a:effectLst/>
      </p:bgPr>
    </p:bg>
    <p:spTree>
      <p:nvGrpSpPr>
        <p:cNvPr id="1" name=""/>
        <p:cNvGrpSpPr/>
        <p:nvPr/>
      </p:nvGrpSpPr>
      <p:grpSpPr>
        <a:xfrm>
          <a:off x="0" y="0"/>
          <a:ext cx="0" cy="0"/>
          <a:chOff x="0" y="0"/>
          <a:chExt cx="0" cy="0"/>
        </a:xfrm>
      </p:grpSpPr>
      <p:sp>
        <p:nvSpPr>
          <p:cNvPr id="259" name="Title Text"/>
          <p:cNvSpPr txBox="1">
            <a:spLocks noGrp="1"/>
          </p:cNvSpPr>
          <p:nvPr>
            <p:ph type="title"/>
          </p:nvPr>
        </p:nvSpPr>
        <p:spPr>
          <a:xfrm>
            <a:off x="1270000" y="1638300"/>
            <a:ext cx="10464800" cy="3302000"/>
          </a:xfrm>
          <a:prstGeom prst="rect">
            <a:avLst/>
          </a:prstGeom>
        </p:spPr>
        <p:txBody>
          <a:bodyPr anchor="b"/>
          <a:lstStyle>
            <a:lvl1pPr>
              <a:defRPr sz="7600">
                <a:solidFill>
                  <a:srgbClr val="000000"/>
                </a:solidFill>
              </a:defRPr>
            </a:lvl1pPr>
          </a:lstStyle>
          <a:p>
            <a:r>
              <a:t>Title Text</a:t>
            </a:r>
          </a:p>
        </p:txBody>
      </p:sp>
      <p:sp>
        <p:nvSpPr>
          <p:cNvPr id="260" name="Body Level One…"/>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400">
                <a:solidFill>
                  <a:srgbClr val="000000"/>
                </a:solidFill>
              </a:defRPr>
            </a:lvl1pPr>
            <a:lvl2pPr marL="0" indent="0" algn="ctr">
              <a:spcBef>
                <a:spcPts val="0"/>
              </a:spcBef>
              <a:buSzTx/>
              <a:buNone/>
              <a:defRPr sz="3400">
                <a:solidFill>
                  <a:srgbClr val="000000"/>
                </a:solidFill>
              </a:defRPr>
            </a:lvl2pPr>
            <a:lvl3pPr marL="0" indent="0" algn="ctr">
              <a:spcBef>
                <a:spcPts val="0"/>
              </a:spcBef>
              <a:buSzTx/>
              <a:buNone/>
              <a:defRPr sz="3400">
                <a:solidFill>
                  <a:srgbClr val="000000"/>
                </a:solidFill>
              </a:defRPr>
            </a:lvl3pPr>
            <a:lvl4pPr marL="0" indent="0" algn="ctr">
              <a:spcBef>
                <a:spcPts val="0"/>
              </a:spcBef>
              <a:buSzTx/>
              <a:buNone/>
              <a:defRPr sz="3400">
                <a:solidFill>
                  <a:srgbClr val="000000"/>
                </a:solidFill>
              </a:defRPr>
            </a:lvl4pPr>
            <a:lvl5pPr marL="0" indent="0" algn="ctr">
              <a:spcBef>
                <a:spcPts val="0"/>
              </a:spcBef>
              <a:buSzTx/>
              <a:buNone/>
              <a:defRPr sz="3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61" name="Slide Number"/>
          <p:cNvSpPr txBox="1">
            <a:spLocks noGrp="1"/>
          </p:cNvSpPr>
          <p:nvPr>
            <p:ph type="sldNum" sz="quarter" idx="2"/>
          </p:nvPr>
        </p:nvSpPr>
        <p:spPr>
          <a:xfrm>
            <a:off x="6357128" y="9296400"/>
            <a:ext cx="283770" cy="287680"/>
          </a:xfrm>
          <a:prstGeom prst="rect">
            <a:avLst/>
          </a:prstGeom>
        </p:spPr>
        <p:txBody>
          <a:bodyPr/>
          <a:lstStyle>
            <a:lvl1pPr>
              <a:defRPr sz="1200">
                <a:solidFill>
                  <a:srgbClr val="000000"/>
                </a:solidFill>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FFFFFF"/>
        </a:solidFill>
        <a:effectLst/>
      </p:bgPr>
    </p:bg>
    <p:spTree>
      <p:nvGrpSpPr>
        <p:cNvPr id="1" name=""/>
        <p:cNvGrpSpPr/>
        <p:nvPr/>
      </p:nvGrpSpPr>
      <p:grpSpPr>
        <a:xfrm>
          <a:off x="0" y="0"/>
          <a:ext cx="0" cy="0"/>
          <a:chOff x="0" y="0"/>
          <a:chExt cx="0" cy="0"/>
        </a:xfrm>
      </p:grpSpPr>
      <p:sp>
        <p:nvSpPr>
          <p:cNvPr id="295" name="Title Text"/>
          <p:cNvSpPr txBox="1">
            <a:spLocks noGrp="1"/>
          </p:cNvSpPr>
          <p:nvPr>
            <p:ph type="title"/>
          </p:nvPr>
        </p:nvSpPr>
        <p:spPr>
          <a:xfrm>
            <a:off x="1270000" y="1638300"/>
            <a:ext cx="10464800" cy="3302000"/>
          </a:xfrm>
          <a:prstGeom prst="rect">
            <a:avLst/>
          </a:prstGeom>
        </p:spPr>
        <p:txBody>
          <a:bodyPr anchor="b">
            <a:noAutofit/>
          </a:bodyPr>
          <a:lstStyle>
            <a:lvl1pPr>
              <a:defRPr sz="8400">
                <a:solidFill>
                  <a:srgbClr val="000000"/>
                </a:solidFill>
                <a:latin typeface="Gill Sans"/>
                <a:ea typeface="Gill Sans"/>
                <a:cs typeface="Gill Sans"/>
                <a:sym typeface="Gill Sans"/>
              </a:defRPr>
            </a:lvl1pPr>
          </a:lstStyle>
          <a:p>
            <a:r>
              <a:t>Title Text</a:t>
            </a:r>
          </a:p>
        </p:txBody>
      </p:sp>
      <p:sp>
        <p:nvSpPr>
          <p:cNvPr id="296" name="Body Level One…"/>
          <p:cNvSpPr txBox="1">
            <a:spLocks noGrp="1"/>
          </p:cNvSpPr>
          <p:nvPr>
            <p:ph type="body" sz="quarter" idx="1"/>
          </p:nvPr>
        </p:nvSpPr>
        <p:spPr>
          <a:xfrm>
            <a:off x="1270000" y="5029200"/>
            <a:ext cx="10464800" cy="1130300"/>
          </a:xfrm>
          <a:prstGeom prst="rect">
            <a:avLst/>
          </a:prstGeom>
        </p:spPr>
        <p:txBody>
          <a:bodyPr anchor="t">
            <a:noAutofit/>
          </a:bodyPr>
          <a:lstStyle>
            <a:lvl1pPr marL="0" indent="0" algn="ctr">
              <a:spcBef>
                <a:spcPts val="0"/>
              </a:spcBef>
              <a:buSzTx/>
              <a:buNone/>
              <a:defRPr sz="3600">
                <a:solidFill>
                  <a:srgbClr val="000000"/>
                </a:solidFill>
                <a:latin typeface="Gill Sans"/>
                <a:ea typeface="Gill Sans"/>
                <a:cs typeface="Gill Sans"/>
                <a:sym typeface="Gill Sans"/>
              </a:defRPr>
            </a:lvl1pPr>
            <a:lvl2pPr marL="0" indent="0" algn="ctr">
              <a:spcBef>
                <a:spcPts val="0"/>
              </a:spcBef>
              <a:buSzTx/>
              <a:buNone/>
              <a:defRPr sz="3600">
                <a:solidFill>
                  <a:srgbClr val="000000"/>
                </a:solidFill>
                <a:latin typeface="Gill Sans"/>
                <a:ea typeface="Gill Sans"/>
                <a:cs typeface="Gill Sans"/>
                <a:sym typeface="Gill Sans"/>
              </a:defRPr>
            </a:lvl2pPr>
            <a:lvl3pPr marL="0" indent="0" algn="ctr">
              <a:spcBef>
                <a:spcPts val="0"/>
              </a:spcBef>
              <a:buSzTx/>
              <a:buNone/>
              <a:defRPr sz="3600">
                <a:solidFill>
                  <a:srgbClr val="000000"/>
                </a:solidFill>
                <a:latin typeface="Gill Sans"/>
                <a:ea typeface="Gill Sans"/>
                <a:cs typeface="Gill Sans"/>
                <a:sym typeface="Gill Sans"/>
              </a:defRPr>
            </a:lvl3pPr>
            <a:lvl4pPr marL="0" indent="0" algn="ctr">
              <a:spcBef>
                <a:spcPts val="0"/>
              </a:spcBef>
              <a:buSzTx/>
              <a:buNone/>
              <a:defRPr sz="3600">
                <a:solidFill>
                  <a:srgbClr val="000000"/>
                </a:solidFill>
                <a:latin typeface="Gill Sans"/>
                <a:ea typeface="Gill Sans"/>
                <a:cs typeface="Gill Sans"/>
                <a:sym typeface="Gill Sans"/>
              </a:defRPr>
            </a:lvl4pPr>
            <a:lvl5pPr marL="0" indent="0" algn="ctr">
              <a:spcBef>
                <a:spcPts val="0"/>
              </a:spcBef>
              <a:buSzTx/>
              <a:buNone/>
              <a:defRPr sz="3600">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97" name="Slide Number"/>
          <p:cNvSpPr txBox="1">
            <a:spLocks noGrp="1"/>
          </p:cNvSpPr>
          <p:nvPr>
            <p:ph type="sldNum" sz="quarter" idx="2"/>
          </p:nvPr>
        </p:nvSpPr>
        <p:spPr>
          <a:xfrm>
            <a:off x="6324600" y="9258300"/>
            <a:ext cx="342900" cy="368300"/>
          </a:xfrm>
          <a:prstGeom prst="rect">
            <a:avLst/>
          </a:prstGeom>
        </p:spPr>
        <p:txBody>
          <a:bodyPr/>
          <a:lstStyle>
            <a:lvl1pPr>
              <a:defRPr sz="18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313" name="Title Text"/>
          <p:cNvSpPr txBox="1">
            <a:spLocks noGrp="1"/>
          </p:cNvSpPr>
          <p:nvPr>
            <p:ph type="title"/>
          </p:nvPr>
        </p:nvSpPr>
        <p:spPr>
          <a:xfrm>
            <a:off x="1270000" y="254000"/>
            <a:ext cx="10464800" cy="2438400"/>
          </a:xfrm>
          <a:prstGeom prst="rect">
            <a:avLst/>
          </a:prstGeom>
        </p:spPr>
        <p:txBody>
          <a:bodyPr/>
          <a:lstStyle>
            <a:lvl1pPr>
              <a:defRPr sz="8400">
                <a:latin typeface="Gill Sans"/>
                <a:ea typeface="Gill Sans"/>
                <a:cs typeface="Gill Sans"/>
                <a:sym typeface="Gill Sans"/>
              </a:defRPr>
            </a:lvl1pPr>
          </a:lstStyle>
          <a:p>
            <a:r>
              <a:t>Title Text</a:t>
            </a:r>
          </a:p>
        </p:txBody>
      </p:sp>
      <p:sp>
        <p:nvSpPr>
          <p:cNvPr id="314" name="Body Level One…"/>
          <p:cNvSpPr txBox="1">
            <a:spLocks noGrp="1"/>
          </p:cNvSpPr>
          <p:nvPr>
            <p:ph type="body" idx="1"/>
          </p:nvPr>
        </p:nvSpPr>
        <p:spPr>
          <a:xfrm>
            <a:off x="1270000" y="2768600"/>
            <a:ext cx="10464800" cy="5715000"/>
          </a:xfrm>
          <a:prstGeom prst="rect">
            <a:avLst/>
          </a:prstGeom>
        </p:spPr>
        <p:txBody>
          <a:bodyPr/>
          <a:lstStyle>
            <a:lvl1pPr marL="889000" indent="-571500">
              <a:spcBef>
                <a:spcPts val="2400"/>
              </a:spcBef>
              <a:buSzPct val="171000"/>
              <a:defRPr sz="4200">
                <a:latin typeface="Gill Sans"/>
                <a:ea typeface="Gill Sans"/>
                <a:cs typeface="Gill Sans"/>
                <a:sym typeface="Gill Sans"/>
              </a:defRPr>
            </a:lvl1pPr>
            <a:lvl2pPr marL="1333500" indent="-571500">
              <a:spcBef>
                <a:spcPts val="2400"/>
              </a:spcBef>
              <a:buSzPct val="171000"/>
              <a:defRPr sz="4200">
                <a:latin typeface="Gill Sans"/>
                <a:ea typeface="Gill Sans"/>
                <a:cs typeface="Gill Sans"/>
                <a:sym typeface="Gill Sans"/>
              </a:defRPr>
            </a:lvl2pPr>
            <a:lvl3pPr marL="1778000" indent="-571500">
              <a:spcBef>
                <a:spcPts val="2400"/>
              </a:spcBef>
              <a:buSzPct val="171000"/>
              <a:defRPr sz="4200">
                <a:latin typeface="Gill Sans"/>
                <a:ea typeface="Gill Sans"/>
                <a:cs typeface="Gill Sans"/>
                <a:sym typeface="Gill Sans"/>
              </a:defRPr>
            </a:lvl3pPr>
            <a:lvl4pPr marL="2222500" indent="-571500">
              <a:spcBef>
                <a:spcPts val="2400"/>
              </a:spcBef>
              <a:buSzPct val="171000"/>
              <a:defRPr sz="4200">
                <a:latin typeface="Gill Sans"/>
                <a:ea typeface="Gill Sans"/>
                <a:cs typeface="Gill Sans"/>
                <a:sym typeface="Gill Sans"/>
              </a:defRPr>
            </a:lvl4pPr>
            <a:lvl5pPr marL="2667000" indent="-571500">
              <a:spcBef>
                <a:spcPts val="2400"/>
              </a:spcBef>
              <a:buSzPct val="171000"/>
              <a:defRPr sz="4200">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15" name="Slide Number"/>
          <p:cNvSpPr txBox="1">
            <a:spLocks noGrp="1"/>
          </p:cNvSpPr>
          <p:nvPr>
            <p:ph type="sldNum" sz="quarter" idx="2"/>
          </p:nvPr>
        </p:nvSpPr>
        <p:spPr>
          <a:xfrm>
            <a:off x="6324599" y="9258300"/>
            <a:ext cx="342901" cy="368300"/>
          </a:xfrm>
          <a:prstGeom prst="rect">
            <a:avLst/>
          </a:prstGeom>
        </p:spPr>
        <p:txBody>
          <a:bodyPr/>
          <a:lstStyle>
            <a:lvl1pPr>
              <a:defRPr sz="1800">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322" name="Title Text"/>
          <p:cNvSpPr txBox="1">
            <a:spLocks noGrp="1"/>
          </p:cNvSpPr>
          <p:nvPr>
            <p:ph type="title"/>
          </p:nvPr>
        </p:nvSpPr>
        <p:spPr>
          <a:xfrm>
            <a:off x="1270000" y="1638300"/>
            <a:ext cx="10464800" cy="3302000"/>
          </a:xfrm>
          <a:prstGeom prst="rect">
            <a:avLst/>
          </a:prstGeom>
        </p:spPr>
        <p:txBody>
          <a:bodyPr anchor="b"/>
          <a:lstStyle>
            <a:lvl1pPr>
              <a:defRPr sz="8400">
                <a:latin typeface="Gill Sans"/>
                <a:ea typeface="Gill Sans"/>
                <a:cs typeface="Gill Sans"/>
                <a:sym typeface="Gill Sans"/>
              </a:defRPr>
            </a:lvl1pPr>
          </a:lstStyle>
          <a:p>
            <a:r>
              <a:t>Title Text</a:t>
            </a:r>
          </a:p>
        </p:txBody>
      </p:sp>
      <p:sp>
        <p:nvSpPr>
          <p:cNvPr id="323"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600">
                <a:latin typeface="Gill Sans"/>
                <a:ea typeface="Gill Sans"/>
                <a:cs typeface="Gill Sans"/>
                <a:sym typeface="Gill Sans"/>
              </a:defRPr>
            </a:lvl1pPr>
            <a:lvl2pPr marL="0" indent="0" algn="ctr">
              <a:spcBef>
                <a:spcPts val="0"/>
              </a:spcBef>
              <a:buSzTx/>
              <a:buNone/>
              <a:defRPr sz="3600">
                <a:latin typeface="Gill Sans"/>
                <a:ea typeface="Gill Sans"/>
                <a:cs typeface="Gill Sans"/>
                <a:sym typeface="Gill Sans"/>
              </a:defRPr>
            </a:lvl2pPr>
            <a:lvl3pPr marL="0" indent="0" algn="ctr">
              <a:spcBef>
                <a:spcPts val="0"/>
              </a:spcBef>
              <a:buSzTx/>
              <a:buNone/>
              <a:defRPr sz="3600">
                <a:latin typeface="Gill Sans"/>
                <a:ea typeface="Gill Sans"/>
                <a:cs typeface="Gill Sans"/>
                <a:sym typeface="Gill Sans"/>
              </a:defRPr>
            </a:lvl3pPr>
            <a:lvl4pPr marL="0" indent="0" algn="ctr">
              <a:spcBef>
                <a:spcPts val="0"/>
              </a:spcBef>
              <a:buSzTx/>
              <a:buNone/>
              <a:defRPr sz="3600">
                <a:latin typeface="Gill Sans"/>
                <a:ea typeface="Gill Sans"/>
                <a:cs typeface="Gill Sans"/>
                <a:sym typeface="Gill Sans"/>
              </a:defRPr>
            </a:lvl4pPr>
            <a:lvl5pPr marL="0" indent="0" algn="ctr">
              <a:spcBef>
                <a:spcPts val="0"/>
              </a:spcBef>
              <a:buSzTx/>
              <a:buNone/>
              <a:defRPr sz="3600">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24" name="Slide Number"/>
          <p:cNvSpPr txBox="1">
            <a:spLocks noGrp="1"/>
          </p:cNvSpPr>
          <p:nvPr>
            <p:ph type="sldNum" sz="quarter" idx="2"/>
          </p:nvPr>
        </p:nvSpPr>
        <p:spPr>
          <a:xfrm>
            <a:off x="6324599" y="9258300"/>
            <a:ext cx="342901" cy="368300"/>
          </a:xfrm>
          <a:prstGeom prst="rect">
            <a:avLst/>
          </a:prstGeom>
        </p:spPr>
        <p:txBody>
          <a:bodyPr/>
          <a:lstStyle>
            <a:lvl1pPr>
              <a:defRPr sz="1800">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331" name="Title Text"/>
          <p:cNvSpPr txBox="1">
            <a:spLocks noGrp="1"/>
          </p:cNvSpPr>
          <p:nvPr>
            <p:ph type="title"/>
          </p:nvPr>
        </p:nvSpPr>
        <p:spPr>
          <a:xfrm>
            <a:off x="1270000" y="254000"/>
            <a:ext cx="10452100" cy="2438400"/>
          </a:xfrm>
          <a:prstGeom prst="rect">
            <a:avLst/>
          </a:prstGeom>
        </p:spPr>
        <p:txBody>
          <a:bodyPr/>
          <a:lstStyle>
            <a:lvl1pPr>
              <a:defRPr sz="8200">
                <a:solidFill>
                  <a:srgbClr val="000000"/>
                </a:solidFill>
                <a:latin typeface="Gill Sans"/>
                <a:ea typeface="Gill Sans"/>
                <a:cs typeface="Gill Sans"/>
                <a:sym typeface="Gill Sans"/>
              </a:defRPr>
            </a:lvl1pPr>
          </a:lstStyle>
          <a:p>
            <a:r>
              <a:t>Title Text</a:t>
            </a:r>
          </a:p>
        </p:txBody>
      </p:sp>
      <p:sp>
        <p:nvSpPr>
          <p:cNvPr id="332" name="Body Level One…"/>
          <p:cNvSpPr txBox="1">
            <a:spLocks noGrp="1"/>
          </p:cNvSpPr>
          <p:nvPr>
            <p:ph type="body" idx="1"/>
          </p:nvPr>
        </p:nvSpPr>
        <p:spPr>
          <a:xfrm>
            <a:off x="1270000" y="2768600"/>
            <a:ext cx="10452100" cy="5702300"/>
          </a:xfrm>
          <a:prstGeom prst="rect">
            <a:avLst/>
          </a:prstGeom>
        </p:spPr>
        <p:txBody>
          <a:bodyPr/>
          <a:lstStyle>
            <a:lvl1pPr marL="889000" indent="-571500">
              <a:spcBef>
                <a:spcPts val="2400"/>
              </a:spcBef>
              <a:buSzPct val="171000"/>
              <a:defRPr sz="3800">
                <a:solidFill>
                  <a:srgbClr val="000000"/>
                </a:solidFill>
                <a:latin typeface="Gill Sans"/>
                <a:ea typeface="Gill Sans"/>
                <a:cs typeface="Gill Sans"/>
                <a:sym typeface="Gill Sans"/>
              </a:defRPr>
            </a:lvl1pPr>
            <a:lvl2pPr marL="1333500" indent="-571500">
              <a:spcBef>
                <a:spcPts val="2400"/>
              </a:spcBef>
              <a:buSzPct val="171000"/>
              <a:defRPr sz="3800">
                <a:solidFill>
                  <a:srgbClr val="000000"/>
                </a:solidFill>
                <a:latin typeface="Gill Sans"/>
                <a:ea typeface="Gill Sans"/>
                <a:cs typeface="Gill Sans"/>
                <a:sym typeface="Gill Sans"/>
              </a:defRPr>
            </a:lvl2pPr>
            <a:lvl3pPr marL="1778000" indent="-571500">
              <a:spcBef>
                <a:spcPts val="2400"/>
              </a:spcBef>
              <a:buSzPct val="171000"/>
              <a:defRPr sz="3800">
                <a:solidFill>
                  <a:srgbClr val="000000"/>
                </a:solidFill>
                <a:latin typeface="Gill Sans"/>
                <a:ea typeface="Gill Sans"/>
                <a:cs typeface="Gill Sans"/>
                <a:sym typeface="Gill Sans"/>
              </a:defRPr>
            </a:lvl3pPr>
            <a:lvl4pPr marL="2222500" indent="-571500">
              <a:spcBef>
                <a:spcPts val="2400"/>
              </a:spcBef>
              <a:buSzPct val="171000"/>
              <a:defRPr sz="3800">
                <a:solidFill>
                  <a:srgbClr val="000000"/>
                </a:solidFill>
                <a:latin typeface="Gill Sans"/>
                <a:ea typeface="Gill Sans"/>
                <a:cs typeface="Gill Sans"/>
                <a:sym typeface="Gill Sans"/>
              </a:defRPr>
            </a:lvl4pPr>
            <a:lvl5pPr marL="2667000" indent="-571500">
              <a:spcBef>
                <a:spcPts val="2400"/>
              </a:spcBef>
              <a:buSzPct val="171000"/>
              <a:defRPr sz="3800">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33" name="Slide Number"/>
          <p:cNvSpPr txBox="1">
            <a:spLocks noGrp="1"/>
          </p:cNvSpPr>
          <p:nvPr>
            <p:ph type="sldNum" sz="quarter" idx="2"/>
          </p:nvPr>
        </p:nvSpPr>
        <p:spPr>
          <a:xfrm>
            <a:off x="6330950" y="9283700"/>
            <a:ext cx="317500" cy="342900"/>
          </a:xfrm>
          <a:prstGeom prst="rect">
            <a:avLst/>
          </a:prstGeom>
        </p:spPr>
        <p:txBody>
          <a:bodyPr/>
          <a:lstStyle>
            <a:lvl1pPr>
              <a:defRPr>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300" y="638917"/>
            <a:ext cx="5334002" cy="8216904"/>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731000" y="4965700"/>
            <a:ext cx="5334000" cy="3898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31000" y="635000"/>
            <a:ext cx="5334000" cy="3898900"/>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952500" y="635000"/>
            <a:ext cx="5334000" cy="82296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Body Level One…"/>
          <p:cNvSpPr txBox="1">
            <a:spLocks noGrp="1"/>
          </p:cNvSpPr>
          <p:nvPr>
            <p:ph type="body" sz="quarter" idx="1"/>
          </p:nvPr>
        </p:nvSpPr>
        <p:spPr>
          <a:xfrm>
            <a:off x="1270000" y="6362700"/>
            <a:ext cx="10464800" cy="461366"/>
          </a:xfrm>
          <a:prstGeom prst="rect">
            <a:avLst/>
          </a:prstGeom>
        </p:spPr>
        <p:txBody>
          <a:bodyPr anchor="t"/>
          <a:lstStyle>
            <a:lvl1pPr marL="0" indent="0" algn="ctr">
              <a:spcBef>
                <a:spcPts val="0"/>
              </a:spcBef>
              <a:buSzTx/>
              <a:buNone/>
              <a:defRPr sz="2400" i="1"/>
            </a:lvl1pPr>
            <a:lvl2pPr marL="777875" indent="-333375" algn="ctr">
              <a:spcBef>
                <a:spcPts val="0"/>
              </a:spcBef>
              <a:defRPr sz="2400" i="1"/>
            </a:lvl2pPr>
            <a:lvl3pPr marL="1222375" indent="-333375" algn="ctr">
              <a:spcBef>
                <a:spcPts val="0"/>
              </a:spcBef>
              <a:defRPr sz="2400" i="1"/>
            </a:lvl3pPr>
            <a:lvl4pPr marL="1666875" indent="-333375" algn="ctr">
              <a:spcBef>
                <a:spcPts val="0"/>
              </a:spcBef>
              <a:defRPr sz="2400" i="1"/>
            </a:lvl4pPr>
            <a:lvl5pPr marL="2111375" indent="-333375" algn="ctr">
              <a:spcBef>
                <a:spcPts val="0"/>
              </a:spcBef>
              <a:defRPr sz="2400" i="1"/>
            </a:lvl5pPr>
          </a:lstStyle>
          <a:p>
            <a:r>
              <a:t>Body Level One</a:t>
            </a:r>
          </a:p>
          <a:p>
            <a:pPr lvl="1"/>
            <a:r>
              <a:t>Body Level Two</a:t>
            </a:r>
          </a:p>
          <a:p>
            <a:pPr lvl="2"/>
            <a:r>
              <a:t>Body Level Three</a:t>
            </a:r>
          </a:p>
          <a:p>
            <a:pPr lvl="3"/>
            <a:r>
              <a:t>Body Level Four</a:t>
            </a:r>
          </a:p>
          <a:p>
            <a:pPr lvl="4"/>
            <a:r>
              <a:t>Body Level Five</a:t>
            </a:r>
          </a:p>
        </p:txBody>
      </p:sp>
      <p:sp>
        <p:nvSpPr>
          <p:cNvPr id="94" name="“Type a quote here.”"/>
          <p:cNvSpPr txBox="1">
            <a:spLocks noGrp="1"/>
          </p:cNvSpPr>
          <p:nvPr>
            <p:ph type="body" sz="quarter" idx="13"/>
          </p:nvPr>
        </p:nvSpPr>
        <p:spPr>
          <a:xfrm>
            <a:off x="1270000" y="4308599"/>
            <a:ext cx="10464800" cy="609778"/>
          </a:xfrm>
          <a:prstGeom prst="rect">
            <a:avLst/>
          </a:prstGeom>
        </p:spPr>
        <p:txBody>
          <a:bodyPr/>
          <a:lstStyle/>
          <a:p>
            <a:endParaRP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4" r:id="rId4"/>
    <p:sldLayoutId id="2147483655" r:id="rId5"/>
    <p:sldLayoutId id="2147483656" r:id="rId6"/>
    <p:sldLayoutId id="2147483657" r:id="rId7"/>
    <p:sldLayoutId id="2147483658" r:id="rId8"/>
    <p:sldLayoutId id="2147483659" r:id="rId9"/>
    <p:sldLayoutId id="2147483660" r:id="rId10"/>
    <p:sldLayoutId id="2147483662" r:id="rId11"/>
    <p:sldLayoutId id="2147483666" r:id="rId12"/>
    <p:sldLayoutId id="2147483667" r:id="rId13"/>
    <p:sldLayoutId id="2147483668" r:id="rId14"/>
    <p:sldLayoutId id="2147483669" r:id="rId15"/>
    <p:sldLayoutId id="2147483670" r:id="rId16"/>
    <p:sldLayoutId id="2147483672" r:id="rId17"/>
    <p:sldLayoutId id="2147483673" r:id="rId18"/>
    <p:sldLayoutId id="2147483676" r:id="rId19"/>
    <p:sldLayoutId id="2147483677" r:id="rId20"/>
    <p:sldLayoutId id="2147483681" r:id="rId21"/>
    <p:sldLayoutId id="2147483683" r:id="rId22"/>
    <p:sldLayoutId id="2147483684" r:id="rId23"/>
    <p:sldLayoutId id="2147483685" r:id="rId24"/>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Helvetica Neue Medium"/>
          <a:ea typeface="Helvetica Neue Medium"/>
          <a:cs typeface="Helvetica Neue Medium"/>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Helvetica Neue Medium"/>
          <a:ea typeface="Helvetica Neue Medium"/>
          <a:cs typeface="Helvetica Neue Medium"/>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Helvetica Neue Medium"/>
          <a:ea typeface="Helvetica Neue Medium"/>
          <a:cs typeface="Helvetica Neue Medium"/>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Helvetica Neue Medium"/>
          <a:ea typeface="Helvetica Neue Medium"/>
          <a:cs typeface="Helvetica Neue Medium"/>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Helvetica Neue Medium"/>
          <a:ea typeface="Helvetica Neue Medium"/>
          <a:cs typeface="Helvetica Neue Medium"/>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Helvetica Neue Medium"/>
          <a:ea typeface="Helvetica Neue Medium"/>
          <a:cs typeface="Helvetica Neue Medium"/>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Helvetica Neue Medium"/>
          <a:ea typeface="Helvetica Neue Medium"/>
          <a:cs typeface="Helvetica Neue Medium"/>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Helvetica Neue Medium"/>
          <a:ea typeface="Helvetica Neue Medium"/>
          <a:cs typeface="Helvetica Neue Medium"/>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Helvetica Neue Medium"/>
          <a:ea typeface="Helvetica Neue Medium"/>
          <a:cs typeface="Helvetica Neue Medium"/>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mj-lt"/>
          <a:ea typeface="+mj-ea"/>
          <a:cs typeface="+mj-cs"/>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mj-lt"/>
          <a:ea typeface="+mj-ea"/>
          <a:cs typeface="+mj-cs"/>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mj-lt"/>
          <a:ea typeface="+mj-ea"/>
          <a:cs typeface="+mj-cs"/>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mj-lt"/>
          <a:ea typeface="+mj-ea"/>
          <a:cs typeface="+mj-cs"/>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mj-lt"/>
          <a:ea typeface="+mj-ea"/>
          <a:cs typeface="+mj-cs"/>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mj-lt"/>
          <a:ea typeface="+mj-ea"/>
          <a:cs typeface="+mj-cs"/>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mj-lt"/>
          <a:ea typeface="+mj-ea"/>
          <a:cs typeface="+mj-cs"/>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mj-lt"/>
          <a:ea typeface="+mj-ea"/>
          <a:cs typeface="+mj-cs"/>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mj-lt"/>
          <a:ea typeface="+mj-ea"/>
          <a:cs typeface="+mj-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15.tif"/><Relationship Id="rId4" Type="http://schemas.openxmlformats.org/officeDocument/2006/relationships/image" Target="../media/image11.tif"/></Relationships>
</file>

<file path=ppt/slides/_rels/slide11.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19.tif"/><Relationship Id="rId5" Type="http://schemas.openxmlformats.org/officeDocument/2006/relationships/image" Target="../media/image18.tif"/><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28.jpg"/></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29.jpg"/></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30.jpg"/></Relationships>
</file>

<file path=ppt/slides/_rels/slide3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10.xml"/><Relationship Id="rId4" Type="http://schemas.openxmlformats.org/officeDocument/2006/relationships/image" Target="../media/image31.jpg"/></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10.xml"/><Relationship Id="rId4" Type="http://schemas.openxmlformats.org/officeDocument/2006/relationships/image" Target="../media/image3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11.tif"/><Relationship Id="rId4" Type="http://schemas.openxmlformats.org/officeDocument/2006/relationships/image" Target="../media/image10.tif"/></Relationships>
</file>

<file path=ppt/slides/_rels/slide9.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14.tif"/><Relationship Id="rId4" Type="http://schemas.openxmlformats.org/officeDocument/2006/relationships/image" Target="../media/image13.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688265-2D1A-4058-B81D-241DAD706B49}"/>
              </a:ext>
            </a:extLst>
          </p:cNvPr>
          <p:cNvSpPr txBox="1"/>
          <p:nvPr/>
        </p:nvSpPr>
        <p:spPr>
          <a:xfrm>
            <a:off x="68912" y="1654739"/>
            <a:ext cx="12567543" cy="50885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5400" dirty="0">
                <a:solidFill>
                  <a:schemeClr val="accent4">
                    <a:lumMod val="75000"/>
                  </a:schemeClr>
                </a:solidFill>
              </a:rPr>
              <a:t>We will LOOK, THINK, &amp; TALK about art</a:t>
            </a:r>
          </a:p>
          <a:p>
            <a:pPr marL="0" marR="0" indent="0" algn="ctr" defTabSz="584200" rtl="0" fontAlgn="auto" latinLnBrk="0" hangingPunct="0">
              <a:lnSpc>
                <a:spcPct val="100000"/>
              </a:lnSpc>
              <a:spcBef>
                <a:spcPts val="0"/>
              </a:spcBef>
              <a:spcAft>
                <a:spcPts val="0"/>
              </a:spcAft>
              <a:buClrTx/>
              <a:buSzTx/>
              <a:buFontTx/>
              <a:buNone/>
              <a:tabLst/>
            </a:pPr>
            <a:r>
              <a:rPr lang="en-US" sz="5400" dirty="0">
                <a:solidFill>
                  <a:schemeClr val="accent4">
                    <a:lumMod val="75000"/>
                  </a:schemeClr>
                </a:solidFill>
              </a:rPr>
              <a:t>to help us answer the questions:</a:t>
            </a:r>
          </a:p>
          <a:p>
            <a:pPr marL="0" marR="0" indent="0" algn="ctr" defTabSz="58420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dirty="0">
              <a:ln>
                <a:noFill/>
              </a:ln>
              <a:solidFill>
                <a:schemeClr val="tx2">
                  <a:lumMod val="20000"/>
                  <a:lumOff val="80000"/>
                </a:schemeClr>
              </a:solidFill>
              <a:effectLst/>
              <a:uFillTx/>
              <a:latin typeface="+mn-lt"/>
              <a:ea typeface="+mn-ea"/>
              <a:cs typeface="+mn-cs"/>
              <a:sym typeface="Helvetica"/>
            </a:endParaRPr>
          </a:p>
          <a:p>
            <a:pPr marL="0" marR="0" indent="0" algn="ctr" defTabSz="584200" rtl="0" fontAlgn="auto" latinLnBrk="0" hangingPunct="0">
              <a:lnSpc>
                <a:spcPct val="100000"/>
              </a:lnSpc>
              <a:spcBef>
                <a:spcPts val="0"/>
              </a:spcBef>
              <a:spcAft>
                <a:spcPts val="0"/>
              </a:spcAft>
              <a:buClrTx/>
              <a:buSzTx/>
              <a:buFontTx/>
              <a:buNone/>
              <a:tabLst/>
            </a:pPr>
            <a:r>
              <a:rPr lang="en-US" sz="5400" i="1" dirty="0">
                <a:solidFill>
                  <a:schemeClr val="tx2">
                    <a:lumMod val="20000"/>
                    <a:lumOff val="80000"/>
                  </a:schemeClr>
                </a:solidFill>
              </a:rPr>
              <a:t>What is the artist trying to teach me?</a:t>
            </a:r>
          </a:p>
          <a:p>
            <a:pPr marL="0" marR="0" indent="0" algn="ctr" defTabSz="584200" rtl="0" fontAlgn="auto" latinLnBrk="0" hangingPunct="0">
              <a:lnSpc>
                <a:spcPct val="100000"/>
              </a:lnSpc>
              <a:spcBef>
                <a:spcPts val="0"/>
              </a:spcBef>
              <a:spcAft>
                <a:spcPts val="0"/>
              </a:spcAft>
              <a:buClrTx/>
              <a:buSzTx/>
              <a:buFontTx/>
              <a:buNone/>
              <a:tabLst/>
            </a:pPr>
            <a:r>
              <a:rPr kumimoji="0" lang="en-US" sz="5400" b="0" i="1" u="none" strike="noStrike" cap="none" spc="0" normalizeH="0" baseline="0" dirty="0">
                <a:ln>
                  <a:noFill/>
                </a:ln>
                <a:solidFill>
                  <a:schemeClr val="tx2">
                    <a:lumMod val="20000"/>
                    <a:lumOff val="80000"/>
                  </a:schemeClr>
                </a:solidFill>
                <a:effectLst/>
                <a:uFillTx/>
                <a:latin typeface="+mn-lt"/>
                <a:ea typeface="+mn-ea"/>
                <a:cs typeface="+mn-cs"/>
                <a:sym typeface="Helvetica"/>
              </a:rPr>
              <a:t>What is the artist’s message? </a:t>
            </a:r>
          </a:p>
          <a:p>
            <a:pPr marL="0" marR="0" indent="0" algn="ctr" defTabSz="584200" rtl="0" fontAlgn="auto" latinLnBrk="0" hangingPunct="0">
              <a:lnSpc>
                <a:spcPct val="100000"/>
              </a:lnSpc>
              <a:spcBef>
                <a:spcPts val="0"/>
              </a:spcBef>
              <a:spcAft>
                <a:spcPts val="0"/>
              </a:spcAft>
              <a:buClrTx/>
              <a:buSzTx/>
              <a:buFontTx/>
              <a:buNone/>
              <a:tabLst/>
            </a:pPr>
            <a:r>
              <a:rPr lang="en-US" sz="5400" i="1" dirty="0">
                <a:solidFill>
                  <a:schemeClr val="tx2">
                    <a:lumMod val="20000"/>
                    <a:lumOff val="80000"/>
                  </a:schemeClr>
                </a:solidFill>
              </a:rPr>
              <a:t>What is the artwork mainly about?</a:t>
            </a:r>
            <a:endParaRPr kumimoji="0" lang="en-US" sz="5400" b="0" i="1" u="none" strike="noStrike" cap="none" spc="0" normalizeH="0" baseline="0" dirty="0">
              <a:ln>
                <a:noFill/>
              </a:ln>
              <a:solidFill>
                <a:schemeClr val="tx2">
                  <a:lumMod val="20000"/>
                  <a:lumOff val="80000"/>
                </a:schemeClr>
              </a:solidFill>
              <a:effectLst/>
              <a:uFillTx/>
              <a:latin typeface="+mn-lt"/>
              <a:ea typeface="+mn-ea"/>
              <a:cs typeface="+mn-cs"/>
              <a:sym typeface="Helvetica"/>
            </a:endParaRPr>
          </a:p>
        </p:txBody>
      </p:sp>
    </p:spTree>
    <p:extLst>
      <p:ext uri="{BB962C8B-B14F-4D97-AF65-F5344CB8AC3E}">
        <p14:creationId xmlns:p14="http://schemas.microsoft.com/office/powerpoint/2010/main" val="383389721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82" name="Slide Number"/>
          <p:cNvSpPr txBox="1">
            <a:spLocks noGrp="1"/>
          </p:cNvSpPr>
          <p:nvPr>
            <p:ph type="sldNum" sz="quarter" idx="4294967295"/>
          </p:nvPr>
        </p:nvSpPr>
        <p:spPr>
          <a:xfrm>
            <a:off x="10673622" y="9126502"/>
            <a:ext cx="327423" cy="342901"/>
          </a:xfrm>
          <a:prstGeom prst="rect">
            <a:avLst/>
          </a:prstGeom>
          <a:extLst>
            <a:ext uri="{C572A759-6A51-4108-AA02-DFA0A04FC94B}">
              <ma14:wrappingTextBoxFlag xmlns:ma14="http://schemas.microsoft.com/office/mac/drawingml/2011/main" xmlns="" val="1"/>
            </a:ext>
          </a:extLst>
        </p:spPr>
        <p:txBody>
          <a:bodyPr anchor="ctr"/>
          <a:lstStyle>
            <a:lvl1pPr defTabSz="825500">
              <a:defRPr>
                <a:solidFill>
                  <a:srgbClr val="9B9B9B"/>
                </a:solidFill>
                <a:uFill>
                  <a:solidFill>
                    <a:srgbClr val="9B9B9B"/>
                  </a:solidFill>
                </a:uFill>
                <a:latin typeface="Calibri"/>
                <a:ea typeface="Calibri"/>
                <a:cs typeface="Calibri"/>
                <a:sym typeface="Calibri"/>
              </a:defRPr>
            </a:lvl1pPr>
          </a:lstStyle>
          <a:p>
            <a:fld id="{86CB4B4D-7CA3-9044-876B-883B54F8677D}" type="slidenum">
              <a:t>10</a:t>
            </a:fld>
            <a:endParaRPr/>
          </a:p>
        </p:txBody>
      </p:sp>
      <p:pic>
        <p:nvPicPr>
          <p:cNvPr id="485" name="Image" descr="Image"/>
          <p:cNvPicPr>
            <a:picLocks noChangeAspect="1"/>
          </p:cNvPicPr>
          <p:nvPr/>
        </p:nvPicPr>
        <p:blipFill>
          <a:blip r:embed="rId3"/>
          <a:stretch>
            <a:fillRect/>
          </a:stretch>
        </p:blipFill>
        <p:spPr>
          <a:xfrm>
            <a:off x="398999" y="1142255"/>
            <a:ext cx="5682067" cy="3795621"/>
          </a:xfrm>
          <a:prstGeom prst="rect">
            <a:avLst/>
          </a:prstGeom>
          <a:ln w="12700">
            <a:miter lim="400000"/>
          </a:ln>
        </p:spPr>
      </p:pic>
      <p:pic>
        <p:nvPicPr>
          <p:cNvPr id="486" name="Image" descr="Image"/>
          <p:cNvPicPr>
            <a:picLocks noChangeAspect="1"/>
          </p:cNvPicPr>
          <p:nvPr/>
        </p:nvPicPr>
        <p:blipFill>
          <a:blip r:embed="rId4"/>
          <a:stretch>
            <a:fillRect/>
          </a:stretch>
        </p:blipFill>
        <p:spPr>
          <a:xfrm>
            <a:off x="6502399" y="2949010"/>
            <a:ext cx="5787194" cy="3977731"/>
          </a:xfrm>
          <a:prstGeom prst="rect">
            <a:avLst/>
          </a:prstGeom>
          <a:ln w="12700">
            <a:miter lim="400000"/>
          </a:ln>
        </p:spPr>
      </p:pic>
      <p:pic>
        <p:nvPicPr>
          <p:cNvPr id="487" name="Image" descr="Image"/>
          <p:cNvPicPr>
            <a:picLocks noChangeAspect="1"/>
          </p:cNvPicPr>
          <p:nvPr/>
        </p:nvPicPr>
        <p:blipFill>
          <a:blip r:embed="rId5"/>
          <a:stretch>
            <a:fillRect/>
          </a:stretch>
        </p:blipFill>
        <p:spPr>
          <a:xfrm>
            <a:off x="526326" y="5142483"/>
            <a:ext cx="6128782" cy="4326920"/>
          </a:xfrm>
          <a:prstGeom prst="rect">
            <a:avLst/>
          </a:prstGeom>
          <a:ln w="12700">
            <a:miter lim="400000"/>
          </a:ln>
        </p:spPr>
      </p:pic>
      <p:sp>
        <p:nvSpPr>
          <p:cNvPr id="2" name="Rectangle 1">
            <a:extLst>
              <a:ext uri="{FF2B5EF4-FFF2-40B4-BE49-F238E27FC236}">
                <a16:creationId xmlns:a16="http://schemas.microsoft.com/office/drawing/2014/main" id="{04B0FFEC-D21C-4448-B80F-DA26E2396DE3}"/>
              </a:ext>
            </a:extLst>
          </p:cNvPr>
          <p:cNvSpPr/>
          <p:nvPr/>
        </p:nvSpPr>
        <p:spPr>
          <a:xfrm>
            <a:off x="8129337" y="1387464"/>
            <a:ext cx="3331361" cy="830997"/>
          </a:xfrm>
          <a:prstGeom prst="rect">
            <a:avLst/>
          </a:prstGeom>
        </p:spPr>
        <p:txBody>
          <a:bodyPr wrap="none">
            <a:spAutoFit/>
          </a:bodyPr>
          <a:lstStyle/>
          <a:p>
            <a:r>
              <a:rPr lang="en-US" sz="4800" dirty="0">
                <a:solidFill>
                  <a:schemeClr val="tx2">
                    <a:lumMod val="20000"/>
                    <a:lumOff val="80000"/>
                  </a:schemeClr>
                </a:solidFill>
              </a:rPr>
              <a:t>GESTURE </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82" name="Slide Number"/>
          <p:cNvSpPr txBox="1">
            <a:spLocks noGrp="1"/>
          </p:cNvSpPr>
          <p:nvPr>
            <p:ph type="sldNum" sz="quarter" idx="4294967295"/>
          </p:nvPr>
        </p:nvSpPr>
        <p:spPr>
          <a:xfrm>
            <a:off x="10673622" y="9126502"/>
            <a:ext cx="327423" cy="342901"/>
          </a:xfrm>
          <a:prstGeom prst="rect">
            <a:avLst/>
          </a:prstGeom>
          <a:extLst>
            <a:ext uri="{C572A759-6A51-4108-AA02-DFA0A04FC94B}">
              <ma14:wrappingTextBoxFlag xmlns:ma14="http://schemas.microsoft.com/office/mac/drawingml/2011/main" xmlns="" val="1"/>
            </a:ext>
          </a:extLst>
        </p:spPr>
        <p:txBody>
          <a:bodyPr anchor="ctr"/>
          <a:lstStyle>
            <a:lvl1pPr defTabSz="825500">
              <a:defRPr>
                <a:solidFill>
                  <a:srgbClr val="9B9B9B"/>
                </a:solidFill>
                <a:uFill>
                  <a:solidFill>
                    <a:srgbClr val="9B9B9B"/>
                  </a:solidFill>
                </a:uFill>
                <a:latin typeface="Calibri"/>
                <a:ea typeface="Calibri"/>
                <a:cs typeface="Calibri"/>
                <a:sym typeface="Calibri"/>
              </a:defRPr>
            </a:lvl1pPr>
          </a:lstStyle>
          <a:p>
            <a:fld id="{86CB4B4D-7CA3-9044-876B-883B54F8677D}" type="slidenum">
              <a:t>11</a:t>
            </a:fld>
            <a:endParaRPr/>
          </a:p>
        </p:txBody>
      </p:sp>
      <p:pic>
        <p:nvPicPr>
          <p:cNvPr id="485" name="Image" descr="Image"/>
          <p:cNvPicPr>
            <a:picLocks noChangeAspect="1"/>
          </p:cNvPicPr>
          <p:nvPr/>
        </p:nvPicPr>
        <p:blipFill>
          <a:blip r:embed="rId3"/>
          <a:stretch>
            <a:fillRect/>
          </a:stretch>
        </p:blipFill>
        <p:spPr>
          <a:xfrm>
            <a:off x="1794663" y="1633917"/>
            <a:ext cx="9709228" cy="6485765"/>
          </a:xfrm>
          <a:prstGeom prst="rect">
            <a:avLst/>
          </a:prstGeom>
          <a:ln w="12700">
            <a:miter lim="400000"/>
          </a:ln>
        </p:spPr>
      </p:pic>
      <p:sp>
        <p:nvSpPr>
          <p:cNvPr id="2" name="Rectangle 1">
            <a:extLst>
              <a:ext uri="{FF2B5EF4-FFF2-40B4-BE49-F238E27FC236}">
                <a16:creationId xmlns:a16="http://schemas.microsoft.com/office/drawing/2014/main" id="{F9999A10-C773-4DA1-8BBD-1A4017BB56D7}"/>
              </a:ext>
            </a:extLst>
          </p:cNvPr>
          <p:cNvSpPr/>
          <p:nvPr/>
        </p:nvSpPr>
        <p:spPr>
          <a:xfrm>
            <a:off x="9256407" y="422621"/>
            <a:ext cx="2834430" cy="707886"/>
          </a:xfrm>
          <a:prstGeom prst="rect">
            <a:avLst/>
          </a:prstGeom>
        </p:spPr>
        <p:txBody>
          <a:bodyPr wrap="none">
            <a:spAutoFit/>
          </a:bodyPr>
          <a:lstStyle/>
          <a:p>
            <a:r>
              <a:rPr lang="en-US" sz="4000" dirty="0">
                <a:solidFill>
                  <a:schemeClr val="tx2">
                    <a:lumMod val="20000"/>
                    <a:lumOff val="80000"/>
                  </a:schemeClr>
                </a:solidFill>
              </a:rPr>
              <a:t>CLOTHING</a:t>
            </a:r>
          </a:p>
        </p:txBody>
      </p:sp>
    </p:spTree>
    <p:extLst>
      <p:ext uri="{BB962C8B-B14F-4D97-AF65-F5344CB8AC3E}">
        <p14:creationId xmlns:p14="http://schemas.microsoft.com/office/powerpoint/2010/main" val="210016171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06" name="Slide Number"/>
          <p:cNvSpPr txBox="1">
            <a:spLocks noGrp="1"/>
          </p:cNvSpPr>
          <p:nvPr>
            <p:ph type="sldNum" sz="quarter" idx="4294967295"/>
          </p:nvPr>
        </p:nvSpPr>
        <p:spPr>
          <a:xfrm>
            <a:off x="10673622" y="9126502"/>
            <a:ext cx="327423" cy="342901"/>
          </a:xfrm>
          <a:prstGeom prst="rect">
            <a:avLst/>
          </a:prstGeom>
          <a:extLst>
            <a:ext uri="{C572A759-6A51-4108-AA02-DFA0A04FC94B}">
              <ma14:wrappingTextBoxFlag xmlns:ma14="http://schemas.microsoft.com/office/mac/drawingml/2011/main" xmlns="" val="1"/>
            </a:ext>
          </a:extLst>
        </p:spPr>
        <p:txBody>
          <a:bodyPr anchor="ctr"/>
          <a:lstStyle>
            <a:lvl1pPr defTabSz="825500">
              <a:defRPr>
                <a:solidFill>
                  <a:srgbClr val="9B9B9B"/>
                </a:solidFill>
                <a:uFill>
                  <a:solidFill>
                    <a:srgbClr val="9B9B9B"/>
                  </a:solidFill>
                </a:uFill>
                <a:latin typeface="Calibri"/>
                <a:ea typeface="Calibri"/>
                <a:cs typeface="Calibri"/>
                <a:sym typeface="Calibri"/>
              </a:defRPr>
            </a:lvl1pPr>
          </a:lstStyle>
          <a:p>
            <a:fld id="{86CB4B4D-7CA3-9044-876B-883B54F8677D}" type="slidenum">
              <a:t>12</a:t>
            </a:fld>
            <a:endParaRPr/>
          </a:p>
        </p:txBody>
      </p:sp>
      <p:pic>
        <p:nvPicPr>
          <p:cNvPr id="509" name="Image" descr="Image"/>
          <p:cNvPicPr>
            <a:picLocks noChangeAspect="1"/>
          </p:cNvPicPr>
          <p:nvPr/>
        </p:nvPicPr>
        <p:blipFill>
          <a:blip r:embed="rId3"/>
          <a:stretch>
            <a:fillRect/>
          </a:stretch>
        </p:blipFill>
        <p:spPr>
          <a:xfrm>
            <a:off x="599700" y="1010485"/>
            <a:ext cx="5847563" cy="2685432"/>
          </a:xfrm>
          <a:prstGeom prst="rect">
            <a:avLst/>
          </a:prstGeom>
          <a:ln w="12700">
            <a:miter lim="400000"/>
          </a:ln>
        </p:spPr>
      </p:pic>
      <p:pic>
        <p:nvPicPr>
          <p:cNvPr id="510" name="Image" descr="Image"/>
          <p:cNvPicPr>
            <a:picLocks noChangeAspect="1"/>
          </p:cNvPicPr>
          <p:nvPr/>
        </p:nvPicPr>
        <p:blipFill>
          <a:blip r:embed="rId4"/>
          <a:stretch>
            <a:fillRect/>
          </a:stretch>
        </p:blipFill>
        <p:spPr>
          <a:xfrm>
            <a:off x="6806535" y="1648373"/>
            <a:ext cx="5847565" cy="3078460"/>
          </a:xfrm>
          <a:prstGeom prst="rect">
            <a:avLst/>
          </a:prstGeom>
          <a:ln w="12700">
            <a:miter lim="400000"/>
          </a:ln>
        </p:spPr>
      </p:pic>
      <p:pic>
        <p:nvPicPr>
          <p:cNvPr id="511" name="Image" descr="Image"/>
          <p:cNvPicPr>
            <a:picLocks noChangeAspect="1"/>
          </p:cNvPicPr>
          <p:nvPr/>
        </p:nvPicPr>
        <p:blipFill>
          <a:blip r:embed="rId5"/>
          <a:stretch>
            <a:fillRect/>
          </a:stretch>
        </p:blipFill>
        <p:spPr>
          <a:xfrm>
            <a:off x="509489" y="4644076"/>
            <a:ext cx="6593959" cy="4532250"/>
          </a:xfrm>
          <a:prstGeom prst="rect">
            <a:avLst/>
          </a:prstGeom>
          <a:ln w="12700">
            <a:miter lim="400000"/>
          </a:ln>
        </p:spPr>
      </p:pic>
      <p:pic>
        <p:nvPicPr>
          <p:cNvPr id="512" name="Image" descr="Image"/>
          <p:cNvPicPr>
            <a:picLocks noChangeAspect="1"/>
          </p:cNvPicPr>
          <p:nvPr/>
        </p:nvPicPr>
        <p:blipFill>
          <a:blip r:embed="rId6"/>
          <a:stretch>
            <a:fillRect/>
          </a:stretch>
        </p:blipFill>
        <p:spPr>
          <a:xfrm>
            <a:off x="7359714" y="4986639"/>
            <a:ext cx="5645087" cy="3880057"/>
          </a:xfrm>
          <a:prstGeom prst="rect">
            <a:avLst/>
          </a:prstGeom>
          <a:ln w="12700">
            <a:miter lim="400000"/>
          </a:ln>
        </p:spPr>
      </p:pic>
      <p:sp>
        <p:nvSpPr>
          <p:cNvPr id="2" name="Rectangle 1">
            <a:extLst>
              <a:ext uri="{FF2B5EF4-FFF2-40B4-BE49-F238E27FC236}">
                <a16:creationId xmlns:a16="http://schemas.microsoft.com/office/drawing/2014/main" id="{80E41F4B-1C5D-4801-B074-DC02D0A3A993}"/>
              </a:ext>
            </a:extLst>
          </p:cNvPr>
          <p:cNvSpPr/>
          <p:nvPr/>
        </p:nvSpPr>
        <p:spPr>
          <a:xfrm>
            <a:off x="9086409" y="532961"/>
            <a:ext cx="2404826" cy="707886"/>
          </a:xfrm>
          <a:prstGeom prst="rect">
            <a:avLst/>
          </a:prstGeom>
        </p:spPr>
        <p:txBody>
          <a:bodyPr wrap="none">
            <a:spAutoFit/>
          </a:bodyPr>
          <a:lstStyle/>
          <a:p>
            <a:r>
              <a:rPr lang="en-US" sz="4000" dirty="0">
                <a:solidFill>
                  <a:schemeClr val="tx2">
                    <a:lumMod val="20000"/>
                    <a:lumOff val="80000"/>
                  </a:schemeClr>
                </a:solidFill>
              </a:rPr>
              <a:t>SETTING</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8" name="Image" descr="Image"/>
          <p:cNvPicPr>
            <a:picLocks noChangeAspect="1"/>
          </p:cNvPicPr>
          <p:nvPr/>
        </p:nvPicPr>
        <p:blipFill>
          <a:blip r:embed="rId3"/>
          <a:stretch>
            <a:fillRect/>
          </a:stretch>
        </p:blipFill>
        <p:spPr>
          <a:xfrm>
            <a:off x="6975024" y="4437237"/>
            <a:ext cx="5084997" cy="5191825"/>
          </a:xfrm>
          <a:prstGeom prst="rect">
            <a:avLst/>
          </a:prstGeom>
          <a:ln w="12700">
            <a:miter lim="400000"/>
          </a:ln>
        </p:spPr>
      </p:pic>
      <p:pic>
        <p:nvPicPr>
          <p:cNvPr id="529" name="Image" descr="Image"/>
          <p:cNvPicPr>
            <a:picLocks noChangeAspect="1"/>
          </p:cNvPicPr>
          <p:nvPr/>
        </p:nvPicPr>
        <p:blipFill>
          <a:blip r:embed="rId4"/>
          <a:stretch>
            <a:fillRect/>
          </a:stretch>
        </p:blipFill>
        <p:spPr>
          <a:xfrm>
            <a:off x="256772" y="225588"/>
            <a:ext cx="5665594" cy="3473876"/>
          </a:xfrm>
          <a:prstGeom prst="rect">
            <a:avLst/>
          </a:prstGeom>
          <a:ln w="12700">
            <a:miter lim="400000"/>
          </a:ln>
        </p:spPr>
      </p:pic>
      <p:pic>
        <p:nvPicPr>
          <p:cNvPr id="530" name="image24.png" descr="image24.png"/>
          <p:cNvPicPr>
            <a:picLocks noChangeAspect="1"/>
          </p:cNvPicPr>
          <p:nvPr/>
        </p:nvPicPr>
        <p:blipFill>
          <a:blip r:embed="rId5"/>
          <a:stretch>
            <a:fillRect/>
          </a:stretch>
        </p:blipFill>
        <p:spPr>
          <a:xfrm>
            <a:off x="165788" y="3783753"/>
            <a:ext cx="5847562" cy="2685430"/>
          </a:xfrm>
          <a:prstGeom prst="rect">
            <a:avLst/>
          </a:prstGeom>
          <a:ln w="12700">
            <a:miter lim="400000"/>
          </a:ln>
        </p:spPr>
      </p:pic>
      <p:pic>
        <p:nvPicPr>
          <p:cNvPr id="531" name="image25.png" descr="image25.png"/>
          <p:cNvPicPr>
            <a:picLocks noChangeAspect="1"/>
          </p:cNvPicPr>
          <p:nvPr/>
        </p:nvPicPr>
        <p:blipFill>
          <a:blip r:embed="rId6"/>
          <a:stretch>
            <a:fillRect/>
          </a:stretch>
        </p:blipFill>
        <p:spPr>
          <a:xfrm>
            <a:off x="165788" y="6553472"/>
            <a:ext cx="5847562" cy="3078459"/>
          </a:xfrm>
          <a:prstGeom prst="rect">
            <a:avLst/>
          </a:prstGeom>
          <a:ln w="12700">
            <a:miter lim="400000"/>
          </a:ln>
        </p:spPr>
      </p:pic>
      <p:pic>
        <p:nvPicPr>
          <p:cNvPr id="532" name="image27.png" descr="image27.png"/>
          <p:cNvPicPr>
            <a:picLocks noChangeAspect="1"/>
          </p:cNvPicPr>
          <p:nvPr/>
        </p:nvPicPr>
        <p:blipFill>
          <a:blip r:embed="rId7"/>
          <a:stretch>
            <a:fillRect/>
          </a:stretch>
        </p:blipFill>
        <p:spPr>
          <a:xfrm>
            <a:off x="6593741" y="916492"/>
            <a:ext cx="5847562" cy="3289254"/>
          </a:xfrm>
          <a:prstGeom prst="rect">
            <a:avLst/>
          </a:prstGeom>
          <a:ln w="12700">
            <a:miter lim="400000"/>
          </a:ln>
        </p:spPr>
      </p:pic>
      <p:sp>
        <p:nvSpPr>
          <p:cNvPr id="3" name="Rectangle 2">
            <a:extLst>
              <a:ext uri="{FF2B5EF4-FFF2-40B4-BE49-F238E27FC236}">
                <a16:creationId xmlns:a16="http://schemas.microsoft.com/office/drawing/2014/main" id="{275062E1-D1B3-4B98-8C87-030FF1EDD82B}"/>
              </a:ext>
            </a:extLst>
          </p:cNvPr>
          <p:cNvSpPr/>
          <p:nvPr/>
        </p:nvSpPr>
        <p:spPr>
          <a:xfrm>
            <a:off x="8236305" y="154293"/>
            <a:ext cx="3023585" cy="830997"/>
          </a:xfrm>
          <a:prstGeom prst="rect">
            <a:avLst/>
          </a:prstGeom>
        </p:spPr>
        <p:txBody>
          <a:bodyPr wrap="none">
            <a:spAutoFit/>
          </a:bodyPr>
          <a:lstStyle/>
          <a:p>
            <a:r>
              <a:rPr lang="en-US" sz="4800" dirty="0">
                <a:solidFill>
                  <a:schemeClr val="tx2">
                    <a:lumMod val="20000"/>
                    <a:lumOff val="80000"/>
                  </a:schemeClr>
                </a:solidFill>
              </a:rPr>
              <a:t>OBJECTS</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 name="Callers…"/>
          <p:cNvSpPr txBox="1"/>
          <p:nvPr/>
        </p:nvSpPr>
        <p:spPr>
          <a:xfrm>
            <a:off x="1943100" y="9685275"/>
            <a:ext cx="2384500" cy="1863850"/>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p>
            <a:pPr algn="l" defTabSz="457200">
              <a:lnSpc>
                <a:spcPts val="3000"/>
              </a:lnSpc>
              <a:defRPr sz="2100">
                <a:solidFill>
                  <a:srgbClr val="2B5D7A"/>
                </a:solidFill>
                <a:latin typeface="Palatino"/>
                <a:ea typeface="Palatino"/>
                <a:cs typeface="Palatino"/>
                <a:sym typeface="Palatino"/>
              </a:defRPr>
            </a:pPr>
            <a:r>
              <a:t>Callers</a:t>
            </a:r>
          </a:p>
          <a:p>
            <a:pPr algn="l" defTabSz="457200">
              <a:lnSpc>
                <a:spcPts val="3000"/>
              </a:lnSpc>
              <a:defRPr sz="1200">
                <a:latin typeface="Lucida Sans Unicode"/>
                <a:ea typeface="Lucida Sans Unicode"/>
                <a:cs typeface="Lucida Sans Unicode"/>
                <a:sym typeface="Lucida Sans Unicode"/>
              </a:defRPr>
            </a:pPr>
            <a:r>
              <a:t>ca. 1926</a:t>
            </a:r>
          </a:p>
          <a:p>
            <a:pPr algn="l" defTabSz="457200">
              <a:lnSpc>
                <a:spcPts val="3000"/>
              </a:lnSpc>
              <a:defRPr sz="1200">
                <a:latin typeface="Lucida Sans Unicode"/>
                <a:ea typeface="Lucida Sans Unicode"/>
                <a:cs typeface="Lucida Sans Unicode"/>
                <a:sym typeface="Lucida Sans Unicode"/>
              </a:defRPr>
            </a:pPr>
            <a:r>
              <a:t>Walter Ufer</a:t>
            </a:r>
          </a:p>
          <a:p>
            <a:pPr algn="l" defTabSz="457200">
              <a:lnSpc>
                <a:spcPts val="3000"/>
              </a:lnSpc>
              <a:defRPr sz="1200">
                <a:latin typeface="Lucida Sans Unicode"/>
                <a:ea typeface="Lucida Sans Unicode"/>
                <a:cs typeface="Lucida Sans Unicode"/>
                <a:sym typeface="Lucida Sans Unicode"/>
              </a:defRPr>
            </a:pPr>
            <a:r>
              <a:t>oil on canvas</a:t>
            </a:r>
          </a:p>
          <a:p>
            <a:pPr algn="l" defTabSz="457200">
              <a:lnSpc>
                <a:spcPts val="3000"/>
              </a:lnSpc>
              <a:defRPr sz="1200">
                <a:latin typeface="Lucida Sans Unicode"/>
                <a:ea typeface="Lucida Sans Unicode"/>
                <a:cs typeface="Lucida Sans Unicode"/>
                <a:sym typeface="Lucida Sans Unicode"/>
              </a:defRPr>
            </a:pPr>
            <a:r>
              <a:t>Smithsonian American Art Museum</a:t>
            </a:r>
          </a:p>
        </p:txBody>
      </p:sp>
      <p:sp>
        <p:nvSpPr>
          <p:cNvPr id="694" name="Quantity…"/>
          <p:cNvSpPr txBox="1"/>
          <p:nvPr/>
        </p:nvSpPr>
        <p:spPr>
          <a:xfrm>
            <a:off x="503766" y="4525433"/>
            <a:ext cx="3656014" cy="35306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algn="l" defTabSz="457200">
              <a:defRPr sz="2700" b="1">
                <a:solidFill>
                  <a:srgbClr val="0000FF"/>
                </a:solidFill>
                <a:latin typeface="Century Gothic"/>
                <a:ea typeface="Century Gothic"/>
                <a:cs typeface="Century Gothic"/>
                <a:sym typeface="Century Gothic"/>
              </a:defRPr>
            </a:pPr>
            <a:r>
              <a:rPr dirty="0"/>
              <a:t>Quantity </a:t>
            </a:r>
          </a:p>
          <a:p>
            <a:pPr algn="l" defTabSz="457200">
              <a:defRPr sz="1800" b="1">
                <a:latin typeface="Times New Roman"/>
                <a:ea typeface="Times New Roman"/>
                <a:cs typeface="Times New Roman"/>
                <a:sym typeface="Times New Roman"/>
              </a:defRPr>
            </a:pPr>
            <a:endParaRPr dirty="0"/>
          </a:p>
          <a:p>
            <a:pPr algn="l" defTabSz="457200">
              <a:defRPr sz="2700" b="1"/>
            </a:pPr>
            <a:r>
              <a:rPr dirty="0"/>
              <a:t>1, 2, 3, 4...</a:t>
            </a:r>
          </a:p>
          <a:p>
            <a:pPr algn="l" defTabSz="457200">
              <a:defRPr sz="2700" b="1"/>
            </a:pPr>
            <a:r>
              <a:rPr dirty="0"/>
              <a:t>many/few</a:t>
            </a:r>
          </a:p>
          <a:p>
            <a:pPr algn="l" defTabSz="457200">
              <a:defRPr sz="2700" b="1"/>
            </a:pPr>
            <a:r>
              <a:rPr dirty="0"/>
              <a:t>equal/nonequal</a:t>
            </a:r>
          </a:p>
          <a:p>
            <a:pPr algn="l" defTabSz="457200">
              <a:defRPr sz="2700" b="1"/>
            </a:pPr>
            <a:endParaRPr dirty="0"/>
          </a:p>
          <a:p>
            <a:pPr algn="l" defTabSz="457200">
              <a:defRPr sz="2700" b="1"/>
            </a:pPr>
            <a:endParaRPr dirty="0"/>
          </a:p>
          <a:p>
            <a:pPr algn="l" defTabSz="457200">
              <a:defRPr sz="2700" b="1"/>
            </a:pPr>
            <a:endParaRPr dirty="0"/>
          </a:p>
        </p:txBody>
      </p:sp>
      <p:sp>
        <p:nvSpPr>
          <p:cNvPr id="695" name="Shape/Form…"/>
          <p:cNvSpPr txBox="1"/>
          <p:nvPr/>
        </p:nvSpPr>
        <p:spPr>
          <a:xfrm>
            <a:off x="3681412" y="6928292"/>
            <a:ext cx="6159501" cy="302595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algn="l" defTabSz="457200">
              <a:defRPr sz="2700" b="1">
                <a:solidFill>
                  <a:srgbClr val="0000FF"/>
                </a:solidFill>
                <a:latin typeface="Century Gothic"/>
                <a:ea typeface="Century Gothic"/>
                <a:cs typeface="Century Gothic"/>
                <a:sym typeface="Century Gothic"/>
              </a:defRPr>
            </a:pPr>
            <a:r>
              <a:t>Shape/Form</a:t>
            </a:r>
            <a:r>
              <a:rPr>
                <a:latin typeface="+mn-lt"/>
                <a:ea typeface="+mn-ea"/>
                <a:cs typeface="+mn-cs"/>
                <a:sym typeface="Helvetica"/>
              </a:rPr>
              <a:t>          </a:t>
            </a:r>
            <a:r>
              <a:rPr>
                <a:solidFill>
                  <a:srgbClr val="000000"/>
                </a:solidFill>
                <a:latin typeface="+mn-lt"/>
                <a:ea typeface="+mn-ea"/>
                <a:cs typeface="+mn-cs"/>
                <a:sym typeface="Helvetica"/>
              </a:rPr>
              <a:t>                          </a:t>
            </a:r>
            <a:endParaRPr>
              <a:latin typeface="+mn-lt"/>
              <a:ea typeface="+mn-ea"/>
              <a:cs typeface="+mn-cs"/>
              <a:sym typeface="Helvetica"/>
            </a:endParaRPr>
          </a:p>
          <a:p>
            <a:pPr algn="l" defTabSz="457200">
              <a:defRPr sz="2000" b="1">
                <a:latin typeface="Century Gothic"/>
                <a:ea typeface="Century Gothic"/>
                <a:cs typeface="Century Gothic"/>
                <a:sym typeface="Century Gothic"/>
              </a:defRPr>
            </a:pPr>
            <a:r>
              <a:t>2-D         3-D</a:t>
            </a:r>
          </a:p>
          <a:p>
            <a:pPr algn="l" defTabSz="457200">
              <a:defRPr sz="1800" b="1">
                <a:latin typeface="Times New Roman"/>
                <a:ea typeface="Times New Roman"/>
                <a:cs typeface="Times New Roman"/>
                <a:sym typeface="Times New Roman"/>
              </a:defRPr>
            </a:pPr>
            <a:endParaRPr/>
          </a:p>
          <a:p>
            <a:pPr algn="l" defTabSz="457200">
              <a:defRPr sz="2700" b="1"/>
            </a:pPr>
            <a:r>
              <a:t>round/angular</a:t>
            </a:r>
          </a:p>
          <a:p>
            <a:pPr algn="l" defTabSz="457200">
              <a:defRPr sz="2700" b="1"/>
            </a:pPr>
            <a:r>
              <a:t>measured/irregular</a:t>
            </a:r>
          </a:p>
          <a:p>
            <a:pPr algn="l" defTabSz="457200">
              <a:defRPr sz="2700" b="1"/>
            </a:pPr>
            <a:r>
              <a:t>convex/concave</a:t>
            </a:r>
          </a:p>
          <a:p>
            <a:pPr algn="l" defTabSz="457200">
              <a:defRPr sz="2700" b="1"/>
            </a:pPr>
            <a:r>
              <a:t>geometric/organic</a:t>
            </a:r>
          </a:p>
        </p:txBody>
      </p:sp>
      <p:sp>
        <p:nvSpPr>
          <p:cNvPr id="696" name="Lines…"/>
          <p:cNvSpPr txBox="1"/>
          <p:nvPr/>
        </p:nvSpPr>
        <p:spPr>
          <a:xfrm>
            <a:off x="232706" y="6774195"/>
            <a:ext cx="3414713" cy="337015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algn="l" defTabSz="457200">
              <a:defRPr b="1">
                <a:latin typeface="Times New Roman"/>
                <a:ea typeface="Times New Roman"/>
                <a:cs typeface="Times New Roman"/>
                <a:sym typeface="Times New Roman"/>
              </a:defRPr>
            </a:pPr>
            <a:endParaRPr dirty="0"/>
          </a:p>
          <a:p>
            <a:pPr algn="l" defTabSz="457200">
              <a:defRPr sz="2700" b="1">
                <a:solidFill>
                  <a:srgbClr val="0000FF"/>
                </a:solidFill>
                <a:latin typeface="Century Gothic"/>
                <a:ea typeface="Century Gothic"/>
                <a:cs typeface="Century Gothic"/>
                <a:sym typeface="Century Gothic"/>
              </a:defRPr>
            </a:pPr>
            <a:r>
              <a:rPr dirty="0"/>
              <a:t>Lines</a:t>
            </a:r>
          </a:p>
          <a:p>
            <a:pPr algn="l" defTabSz="457200">
              <a:defRPr sz="1800" b="1">
                <a:latin typeface="Times New Roman"/>
                <a:ea typeface="Times New Roman"/>
                <a:cs typeface="Times New Roman"/>
                <a:sym typeface="Times New Roman"/>
              </a:defRPr>
            </a:pPr>
            <a:endParaRPr dirty="0"/>
          </a:p>
          <a:p>
            <a:pPr algn="l" defTabSz="457200">
              <a:defRPr sz="2700" b="1"/>
            </a:pPr>
            <a:r>
              <a:rPr dirty="0"/>
              <a:t>straight/curved</a:t>
            </a:r>
          </a:p>
          <a:p>
            <a:pPr algn="l" defTabSz="457200">
              <a:defRPr sz="2700" b="1"/>
            </a:pPr>
            <a:r>
              <a:rPr dirty="0"/>
              <a:t>horizontal/vertical</a:t>
            </a:r>
          </a:p>
          <a:p>
            <a:pPr algn="l" defTabSz="457200">
              <a:defRPr sz="2700" b="1"/>
            </a:pPr>
            <a:r>
              <a:rPr dirty="0"/>
              <a:t>parallel/intersecting</a:t>
            </a:r>
          </a:p>
          <a:p>
            <a:pPr algn="l" defTabSz="457200">
              <a:defRPr sz="2700" b="1"/>
            </a:pPr>
            <a:r>
              <a:rPr dirty="0"/>
              <a:t>moving/still</a:t>
            </a:r>
          </a:p>
          <a:p>
            <a:pPr algn="l" defTabSz="457200">
              <a:defRPr sz="2700" b="1"/>
            </a:pPr>
            <a:endParaRPr dirty="0"/>
          </a:p>
          <a:p>
            <a:pPr algn="l" defTabSz="457200">
              <a:defRPr sz="1500">
                <a:latin typeface="Times New Roman"/>
                <a:ea typeface="Times New Roman"/>
                <a:cs typeface="Times New Roman"/>
                <a:sym typeface="Times New Roman"/>
              </a:defRPr>
            </a:pPr>
            <a:endParaRPr dirty="0"/>
          </a:p>
        </p:txBody>
      </p:sp>
      <p:sp>
        <p:nvSpPr>
          <p:cNvPr id="697" name="Value…"/>
          <p:cNvSpPr txBox="1"/>
          <p:nvPr/>
        </p:nvSpPr>
        <p:spPr>
          <a:xfrm>
            <a:off x="6292583" y="4567766"/>
            <a:ext cx="2870592" cy="28448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p>
            <a:pPr algn="l" defTabSz="457200">
              <a:defRPr sz="2700" b="1">
                <a:solidFill>
                  <a:srgbClr val="0000FF"/>
                </a:solidFill>
                <a:latin typeface="Century Gothic"/>
                <a:ea typeface="Century Gothic"/>
                <a:cs typeface="Century Gothic"/>
                <a:sym typeface="Century Gothic"/>
              </a:defRPr>
            </a:pPr>
            <a:r>
              <a:rPr dirty="0"/>
              <a:t>Value</a:t>
            </a:r>
          </a:p>
          <a:p>
            <a:pPr algn="l" defTabSz="457200">
              <a:defRPr sz="2700" b="1">
                <a:latin typeface="Times New Roman"/>
                <a:ea typeface="Times New Roman"/>
                <a:cs typeface="Times New Roman"/>
                <a:sym typeface="Times New Roman"/>
              </a:defRPr>
            </a:pPr>
            <a:endParaRPr dirty="0"/>
          </a:p>
          <a:p>
            <a:pPr algn="l" defTabSz="457200">
              <a:defRPr sz="2700" b="1"/>
            </a:pPr>
            <a:r>
              <a:rPr dirty="0"/>
              <a:t>light/dark</a:t>
            </a:r>
          </a:p>
          <a:p>
            <a:pPr algn="l" defTabSz="457200">
              <a:defRPr sz="2700" b="1"/>
            </a:pPr>
            <a:r>
              <a:rPr dirty="0"/>
              <a:t>saturated/diluted</a:t>
            </a:r>
          </a:p>
          <a:p>
            <a:pPr algn="l" defTabSz="457200">
              <a:defRPr sz="2700" b="1"/>
            </a:pPr>
            <a:endParaRPr dirty="0"/>
          </a:p>
          <a:p>
            <a:pPr algn="l" defTabSz="457200">
              <a:defRPr sz="2700" b="1"/>
            </a:pPr>
            <a:endParaRPr dirty="0"/>
          </a:p>
        </p:txBody>
      </p:sp>
      <p:sp>
        <p:nvSpPr>
          <p:cNvPr id="698" name="Color…"/>
          <p:cNvSpPr txBox="1"/>
          <p:nvPr/>
        </p:nvSpPr>
        <p:spPr>
          <a:xfrm>
            <a:off x="9485312" y="4701907"/>
            <a:ext cx="4241801" cy="360098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algn="l" defTabSz="457200">
              <a:defRPr sz="2700" b="1">
                <a:solidFill>
                  <a:srgbClr val="0000FF"/>
                </a:solidFill>
                <a:latin typeface="Century Gothic"/>
                <a:ea typeface="Century Gothic"/>
                <a:cs typeface="Century Gothic"/>
                <a:sym typeface="Century Gothic"/>
              </a:defRPr>
            </a:pPr>
            <a:r>
              <a:rPr dirty="0"/>
              <a:t>Color</a:t>
            </a:r>
          </a:p>
          <a:p>
            <a:pPr algn="l" defTabSz="457200">
              <a:defRPr sz="1800" b="1">
                <a:latin typeface="Times New Roman"/>
                <a:ea typeface="Times New Roman"/>
                <a:cs typeface="Times New Roman"/>
                <a:sym typeface="Times New Roman"/>
              </a:defRPr>
            </a:pPr>
            <a:endParaRPr dirty="0"/>
          </a:p>
          <a:p>
            <a:pPr algn="l" defTabSz="457200">
              <a:defRPr sz="2700" b="1"/>
            </a:pPr>
            <a:r>
              <a:rPr dirty="0"/>
              <a:t>primary/secondary</a:t>
            </a:r>
          </a:p>
          <a:p>
            <a:pPr algn="l" defTabSz="457200">
              <a:defRPr sz="2700" b="1"/>
            </a:pPr>
            <a:r>
              <a:rPr dirty="0"/>
              <a:t>warm/cool</a:t>
            </a:r>
          </a:p>
          <a:p>
            <a:pPr algn="l" defTabSz="457200">
              <a:defRPr sz="2700" b="1"/>
            </a:pPr>
            <a:r>
              <a:rPr dirty="0"/>
              <a:t>complementary/</a:t>
            </a:r>
            <a:endParaRPr lang="en-US" dirty="0"/>
          </a:p>
          <a:p>
            <a:pPr algn="l" defTabSz="457200">
              <a:defRPr sz="2700" b="1"/>
            </a:pPr>
            <a:r>
              <a:rPr dirty="0"/>
              <a:t>analogous</a:t>
            </a:r>
          </a:p>
          <a:p>
            <a:pPr algn="l" defTabSz="457200">
              <a:defRPr sz="2700" b="1"/>
            </a:pPr>
            <a:r>
              <a:rPr dirty="0"/>
              <a:t>neutral</a:t>
            </a:r>
          </a:p>
          <a:p>
            <a:pPr algn="l" defTabSz="457200">
              <a:defRPr sz="2700" b="1"/>
            </a:pPr>
            <a:endParaRPr dirty="0"/>
          </a:p>
          <a:p>
            <a:pPr algn="l" defTabSz="457200">
              <a:defRPr sz="2700" b="1"/>
            </a:pPr>
            <a:endParaRPr dirty="0"/>
          </a:p>
        </p:txBody>
      </p:sp>
      <p:sp>
        <p:nvSpPr>
          <p:cNvPr id="702" name="Size…"/>
          <p:cNvSpPr txBox="1"/>
          <p:nvPr/>
        </p:nvSpPr>
        <p:spPr>
          <a:xfrm>
            <a:off x="3887787" y="4571999"/>
            <a:ext cx="2013342" cy="20574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p>
            <a:pPr algn="l" defTabSz="457200">
              <a:defRPr sz="2700" b="1">
                <a:solidFill>
                  <a:srgbClr val="0000FF"/>
                </a:solidFill>
                <a:latin typeface="Century Gothic"/>
                <a:ea typeface="Century Gothic"/>
                <a:cs typeface="Century Gothic"/>
                <a:sym typeface="Century Gothic"/>
              </a:defRPr>
            </a:pPr>
            <a:r>
              <a:rPr dirty="0"/>
              <a:t>Size</a:t>
            </a:r>
          </a:p>
          <a:p>
            <a:pPr algn="l" defTabSz="457200">
              <a:defRPr sz="2700" b="1">
                <a:solidFill>
                  <a:srgbClr val="0000FF"/>
                </a:solidFill>
                <a:latin typeface="Century Gothic"/>
                <a:ea typeface="Century Gothic"/>
                <a:cs typeface="Century Gothic"/>
                <a:sym typeface="Century Gothic"/>
              </a:defRPr>
            </a:pPr>
            <a:endParaRPr dirty="0"/>
          </a:p>
          <a:p>
            <a:pPr algn="l" defTabSz="457200">
              <a:defRPr sz="2700" b="1"/>
            </a:pPr>
            <a:r>
              <a:rPr dirty="0"/>
              <a:t>big/small</a:t>
            </a:r>
          </a:p>
          <a:p>
            <a:pPr algn="l" defTabSz="457200">
              <a:defRPr sz="2700" b="1"/>
            </a:pPr>
            <a:r>
              <a:rPr dirty="0"/>
              <a:t>tall/short</a:t>
            </a:r>
          </a:p>
          <a:p>
            <a:pPr algn="l" defTabSz="457200">
              <a:defRPr sz="2700" b="1"/>
            </a:pPr>
            <a:r>
              <a:rPr dirty="0"/>
              <a:t>wide/narrow</a:t>
            </a:r>
          </a:p>
        </p:txBody>
      </p:sp>
      <p:sp>
        <p:nvSpPr>
          <p:cNvPr id="703" name="Sentence 1:…"/>
          <p:cNvSpPr txBox="1"/>
          <p:nvPr/>
        </p:nvSpPr>
        <p:spPr>
          <a:xfrm>
            <a:off x="398461" y="627666"/>
            <a:ext cx="12725402" cy="249299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defTabSz="457200">
              <a:defRPr sz="3600">
                <a:solidFill>
                  <a:srgbClr val="0000FF"/>
                </a:solidFill>
                <a:latin typeface="Gill Sans"/>
                <a:ea typeface="Gill Sans"/>
                <a:cs typeface="Gill Sans"/>
                <a:sym typeface="Gill Sans"/>
              </a:defRPr>
            </a:pPr>
            <a:r>
              <a:rPr lang="en-US" sz="5400" dirty="0">
                <a:latin typeface="Century Gothic" panose="020B0502020202020204" pitchFamily="34" charset="0"/>
              </a:rPr>
              <a:t>MORE CLUES! </a:t>
            </a:r>
          </a:p>
          <a:p>
            <a:pPr algn="l" defTabSz="457200">
              <a:defRPr sz="3600">
                <a:solidFill>
                  <a:srgbClr val="0000FF"/>
                </a:solidFill>
                <a:latin typeface="Gill Sans"/>
                <a:ea typeface="Gill Sans"/>
                <a:cs typeface="Gill Sans"/>
                <a:sym typeface="Gill Sans"/>
              </a:defRPr>
            </a:pPr>
            <a:endParaRPr lang="en-US" dirty="0">
              <a:latin typeface="Century Gothic" panose="020B0502020202020204" pitchFamily="34" charset="0"/>
            </a:endParaRPr>
          </a:p>
          <a:p>
            <a:pPr defTabSz="457200">
              <a:defRPr sz="3600">
                <a:solidFill>
                  <a:srgbClr val="0000FF"/>
                </a:solidFill>
                <a:latin typeface="Gill Sans"/>
                <a:ea typeface="Gill Sans"/>
                <a:cs typeface="Gill Sans"/>
                <a:sym typeface="Gill Sans"/>
              </a:defRPr>
            </a:pPr>
            <a:r>
              <a:rPr lang="en-US" dirty="0">
                <a:latin typeface="Century Gothic" panose="020B0502020202020204" pitchFamily="34" charset="0"/>
              </a:rPr>
              <a:t>For abstract art and works of art that don’t have people or recognizable places, look for these clues. </a:t>
            </a:r>
            <a:endParaRPr dirty="0">
              <a:latin typeface="Century Gothic" panose="020B0502020202020204" pitchFamily="34" charset="0"/>
            </a:endParaRPr>
          </a:p>
        </p:txBody>
      </p:sp>
      <p:sp>
        <p:nvSpPr>
          <p:cNvPr id="704" name="Texture…"/>
          <p:cNvSpPr txBox="1"/>
          <p:nvPr/>
        </p:nvSpPr>
        <p:spPr>
          <a:xfrm>
            <a:off x="7454900" y="6978650"/>
            <a:ext cx="2146003" cy="26289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p>
            <a:pPr algn="l" defTabSz="457200">
              <a:defRPr sz="2700" b="1">
                <a:solidFill>
                  <a:srgbClr val="0000FF"/>
                </a:solidFill>
                <a:latin typeface="Century Gothic"/>
                <a:ea typeface="Century Gothic"/>
                <a:cs typeface="Century Gothic"/>
                <a:sym typeface="Century Gothic"/>
              </a:defRPr>
            </a:pPr>
            <a:r>
              <a:t>Texture</a:t>
            </a:r>
          </a:p>
          <a:p>
            <a:pPr algn="l" defTabSz="457200">
              <a:defRPr b="1"/>
            </a:pPr>
            <a:endParaRPr/>
          </a:p>
          <a:p>
            <a:pPr algn="l" defTabSz="457200">
              <a:defRPr b="1"/>
            </a:pPr>
            <a:r>
              <a:t>smooth/rough</a:t>
            </a:r>
          </a:p>
          <a:p>
            <a:pPr algn="l" defTabSz="457200">
              <a:defRPr b="1"/>
            </a:pPr>
            <a:r>
              <a:t>hard/soft</a:t>
            </a:r>
          </a:p>
          <a:p>
            <a:pPr algn="l" defTabSz="457200">
              <a:defRPr b="1"/>
            </a:pPr>
            <a:r>
              <a:t>shiny/dull</a:t>
            </a:r>
          </a:p>
          <a:p>
            <a:pPr algn="l" defTabSz="457200">
              <a:defRPr b="1"/>
            </a:pPr>
            <a:r>
              <a:t>coarse/fine</a:t>
            </a:r>
          </a:p>
          <a:p>
            <a:pPr algn="l" defTabSz="457200">
              <a:defRPr b="1"/>
            </a:pPr>
            <a:r>
              <a:t>dry/wet</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C36959-DA7C-485D-9257-DC6450D52347}"/>
              </a:ext>
            </a:extLst>
          </p:cNvPr>
          <p:cNvSpPr txBox="1"/>
          <p:nvPr/>
        </p:nvSpPr>
        <p:spPr>
          <a:xfrm>
            <a:off x="8361946" y="1070630"/>
            <a:ext cx="4090736" cy="7612340"/>
          </a:xfrm>
          <a:prstGeom prst="rect">
            <a:avLst/>
          </a:prstGeom>
          <a:noFill/>
          <a:ln w="12700" cap="flat">
            <a:solidFill>
              <a:schemeClr val="tx2">
                <a:lumMod val="20000"/>
                <a:lumOff val="8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chemeClr val="accent4">
                    <a:lumMod val="75000"/>
                  </a:schemeClr>
                </a:solidFill>
                <a:effectLst/>
                <a:uFillTx/>
                <a:latin typeface="+mn-lt"/>
                <a:ea typeface="+mn-ea"/>
                <a:cs typeface="+mn-cs"/>
                <a:sym typeface="Helvetica"/>
              </a:rPr>
              <a:t>LOOK</a:t>
            </a:r>
          </a:p>
          <a:p>
            <a:pPr marL="0" marR="0" indent="0" algn="ctr" defTabSz="584200" rtl="0" fontAlgn="auto" latinLnBrk="0" hangingPunct="0">
              <a:lnSpc>
                <a:spcPct val="100000"/>
              </a:lnSpc>
              <a:spcBef>
                <a:spcPts val="0"/>
              </a:spcBef>
              <a:spcAft>
                <a:spcPts val="0"/>
              </a:spcAft>
              <a:buClrTx/>
              <a:buSzTx/>
              <a:buFontTx/>
              <a:buNone/>
              <a:tabLst/>
            </a:pPr>
            <a:r>
              <a:rPr lang="en-US" sz="2000" dirty="0">
                <a:solidFill>
                  <a:schemeClr val="accent4">
                    <a:lumMod val="75000"/>
                  </a:schemeClr>
                </a:solidFill>
              </a:rPr>
              <a:t>(gather evidence silently for 1 min)</a:t>
            </a:r>
          </a:p>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chemeClr val="accent4">
                  <a:lumMod val="75000"/>
                </a:schemeClr>
              </a:solidFill>
              <a:effectLst/>
              <a:uFillTx/>
              <a:latin typeface="+mn-lt"/>
              <a:ea typeface="+mn-ea"/>
              <a:cs typeface="+mn-cs"/>
              <a:sym typeface="Helvetica"/>
            </a:endParaRP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Facial expression</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Focal point</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Gesture</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Clothing</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Setting</a:t>
            </a:r>
          </a:p>
          <a:p>
            <a:r>
              <a:rPr lang="en-US" sz="2800" dirty="0">
                <a:solidFill>
                  <a:schemeClr val="tx2">
                    <a:lumMod val="20000"/>
                    <a:lumOff val="80000"/>
                  </a:schemeClr>
                </a:solidFill>
              </a:rPr>
              <a:t>Objects/ Lines/shapes</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Quantity</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Size</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Colors</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Textures</a:t>
            </a:r>
          </a:p>
          <a:p>
            <a:r>
              <a:rPr lang="en-US" sz="2800" dirty="0">
                <a:solidFill>
                  <a:schemeClr val="tx2">
                    <a:lumMod val="20000"/>
                    <a:lumOff val="80000"/>
                  </a:schemeClr>
                </a:solidFill>
              </a:rPr>
              <a:t>And more</a:t>
            </a:r>
          </a:p>
          <a:p>
            <a:pPr marL="0" marR="0" indent="0" algn="ctr" defTabSz="584200" rtl="0" fontAlgn="auto" latinLnBrk="0" hangingPunct="0">
              <a:lnSpc>
                <a:spcPct val="100000"/>
              </a:lnSpc>
              <a:spcBef>
                <a:spcPts val="0"/>
              </a:spcBef>
              <a:spcAft>
                <a:spcPts val="0"/>
              </a:spcAft>
              <a:buClrTx/>
              <a:buSzTx/>
              <a:buFontTx/>
              <a:buNone/>
              <a:tabLst/>
            </a:pPr>
            <a:endParaRPr lang="en-US" sz="2800" dirty="0">
              <a:solidFill>
                <a:schemeClr val="tx2">
                  <a:lumMod val="20000"/>
                  <a:lumOff val="80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2800" dirty="0">
              <a:solidFill>
                <a:schemeClr val="tx2">
                  <a:lumMod val="20000"/>
                  <a:lumOff val="80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2800" dirty="0">
              <a:solidFill>
                <a:schemeClr val="tx2">
                  <a:lumMod val="20000"/>
                  <a:lumOff val="80000"/>
                </a:schemeClr>
              </a:solidFill>
            </a:endParaRPr>
          </a:p>
        </p:txBody>
      </p:sp>
      <p:pic>
        <p:nvPicPr>
          <p:cNvPr id="4" name="Picture 3">
            <a:extLst>
              <a:ext uri="{FF2B5EF4-FFF2-40B4-BE49-F238E27FC236}">
                <a16:creationId xmlns:a16="http://schemas.microsoft.com/office/drawing/2014/main" id="{CED89840-54F8-4270-A30F-F36EB108F964}"/>
              </a:ext>
            </a:extLst>
          </p:cNvPr>
          <p:cNvPicPr>
            <a:picLocks noChangeAspect="1"/>
          </p:cNvPicPr>
          <p:nvPr/>
        </p:nvPicPr>
        <p:blipFill>
          <a:blip r:embed="rId3"/>
          <a:stretch>
            <a:fillRect/>
          </a:stretch>
        </p:blipFill>
        <p:spPr>
          <a:xfrm>
            <a:off x="552118" y="2665986"/>
            <a:ext cx="7620000" cy="5238750"/>
          </a:xfrm>
          <a:prstGeom prst="rect">
            <a:avLst/>
          </a:prstGeom>
        </p:spPr>
      </p:pic>
    </p:spTree>
    <p:extLst>
      <p:ext uri="{BB962C8B-B14F-4D97-AF65-F5344CB8AC3E}">
        <p14:creationId xmlns:p14="http://schemas.microsoft.com/office/powerpoint/2010/main" val="8531461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C36959-DA7C-485D-9257-DC6450D52347}"/>
              </a:ext>
            </a:extLst>
          </p:cNvPr>
          <p:cNvSpPr txBox="1"/>
          <p:nvPr/>
        </p:nvSpPr>
        <p:spPr>
          <a:xfrm>
            <a:off x="8361946" y="1070630"/>
            <a:ext cx="4090736" cy="7612340"/>
          </a:xfrm>
          <a:prstGeom prst="rect">
            <a:avLst/>
          </a:prstGeom>
          <a:noFill/>
          <a:ln w="12700" cap="flat">
            <a:solidFill>
              <a:schemeClr val="tx2">
                <a:lumMod val="20000"/>
                <a:lumOff val="8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chemeClr val="accent4">
                    <a:lumMod val="75000"/>
                  </a:schemeClr>
                </a:solidFill>
                <a:effectLst/>
                <a:uFillTx/>
                <a:latin typeface="+mn-lt"/>
                <a:ea typeface="+mn-ea"/>
                <a:cs typeface="+mn-cs"/>
                <a:sym typeface="Helvetica"/>
              </a:rPr>
              <a:t>LOOK</a:t>
            </a:r>
          </a:p>
          <a:p>
            <a:pPr marL="0" marR="0" indent="0" algn="ctr" defTabSz="584200" rtl="0" fontAlgn="auto" latinLnBrk="0" hangingPunct="0">
              <a:lnSpc>
                <a:spcPct val="100000"/>
              </a:lnSpc>
              <a:spcBef>
                <a:spcPts val="0"/>
              </a:spcBef>
              <a:spcAft>
                <a:spcPts val="0"/>
              </a:spcAft>
              <a:buClrTx/>
              <a:buSzTx/>
              <a:buFontTx/>
              <a:buNone/>
              <a:tabLst/>
            </a:pPr>
            <a:r>
              <a:rPr lang="en-US" sz="2000" dirty="0">
                <a:solidFill>
                  <a:schemeClr val="accent4">
                    <a:lumMod val="75000"/>
                  </a:schemeClr>
                </a:solidFill>
              </a:rPr>
              <a:t>(gather evidence silently for 1 min)</a:t>
            </a:r>
          </a:p>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chemeClr val="accent4">
                  <a:lumMod val="75000"/>
                </a:schemeClr>
              </a:solidFill>
              <a:effectLst/>
              <a:uFillTx/>
              <a:latin typeface="+mn-lt"/>
              <a:ea typeface="+mn-ea"/>
              <a:cs typeface="+mn-cs"/>
              <a:sym typeface="Helvetica"/>
            </a:endParaRP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Facial expression</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Focal point</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Gesture</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Clothing</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Setting</a:t>
            </a:r>
          </a:p>
          <a:p>
            <a:r>
              <a:rPr lang="en-US" sz="2800" dirty="0">
                <a:solidFill>
                  <a:schemeClr val="tx2">
                    <a:lumMod val="20000"/>
                    <a:lumOff val="80000"/>
                  </a:schemeClr>
                </a:solidFill>
              </a:rPr>
              <a:t>Objects/ Lines/shapes</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Quantity</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Size</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Colors</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Textures</a:t>
            </a:r>
          </a:p>
          <a:p>
            <a:r>
              <a:rPr lang="en-US" sz="2800" dirty="0">
                <a:solidFill>
                  <a:schemeClr val="tx2">
                    <a:lumMod val="20000"/>
                    <a:lumOff val="80000"/>
                  </a:schemeClr>
                </a:solidFill>
              </a:rPr>
              <a:t>And more</a:t>
            </a:r>
          </a:p>
          <a:p>
            <a:pPr marL="0" marR="0" indent="0" algn="ctr" defTabSz="584200" rtl="0" fontAlgn="auto" latinLnBrk="0" hangingPunct="0">
              <a:lnSpc>
                <a:spcPct val="100000"/>
              </a:lnSpc>
              <a:spcBef>
                <a:spcPts val="0"/>
              </a:spcBef>
              <a:spcAft>
                <a:spcPts val="0"/>
              </a:spcAft>
              <a:buClrTx/>
              <a:buSzTx/>
              <a:buFontTx/>
              <a:buNone/>
              <a:tabLst/>
            </a:pPr>
            <a:endParaRPr lang="en-US" sz="2800" dirty="0">
              <a:solidFill>
                <a:schemeClr val="tx2">
                  <a:lumMod val="20000"/>
                  <a:lumOff val="80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2800" dirty="0">
              <a:solidFill>
                <a:schemeClr val="tx2">
                  <a:lumMod val="20000"/>
                  <a:lumOff val="80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2800" dirty="0">
              <a:solidFill>
                <a:schemeClr val="tx2">
                  <a:lumMod val="20000"/>
                  <a:lumOff val="80000"/>
                </a:schemeClr>
              </a:solidFill>
            </a:endParaRPr>
          </a:p>
        </p:txBody>
      </p:sp>
      <p:pic>
        <p:nvPicPr>
          <p:cNvPr id="2" name="Picture 1">
            <a:extLst>
              <a:ext uri="{FF2B5EF4-FFF2-40B4-BE49-F238E27FC236}">
                <a16:creationId xmlns:a16="http://schemas.microsoft.com/office/drawing/2014/main" id="{B93B4CAB-2CA1-48F9-8507-8A9C8749C1A3}"/>
              </a:ext>
            </a:extLst>
          </p:cNvPr>
          <p:cNvPicPr>
            <a:picLocks noChangeAspect="1"/>
          </p:cNvPicPr>
          <p:nvPr/>
        </p:nvPicPr>
        <p:blipFill>
          <a:blip r:embed="rId3"/>
          <a:stretch>
            <a:fillRect/>
          </a:stretch>
        </p:blipFill>
        <p:spPr>
          <a:xfrm>
            <a:off x="382336" y="2374983"/>
            <a:ext cx="7620000" cy="5629275"/>
          </a:xfrm>
          <a:prstGeom prst="rect">
            <a:avLst/>
          </a:prstGeom>
        </p:spPr>
      </p:pic>
    </p:spTree>
    <p:extLst>
      <p:ext uri="{BB962C8B-B14F-4D97-AF65-F5344CB8AC3E}">
        <p14:creationId xmlns:p14="http://schemas.microsoft.com/office/powerpoint/2010/main" val="40746720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C36959-DA7C-485D-9257-DC6450D52347}"/>
              </a:ext>
            </a:extLst>
          </p:cNvPr>
          <p:cNvSpPr txBox="1"/>
          <p:nvPr/>
        </p:nvSpPr>
        <p:spPr>
          <a:xfrm>
            <a:off x="8361946" y="1070630"/>
            <a:ext cx="4090736" cy="7612340"/>
          </a:xfrm>
          <a:prstGeom prst="rect">
            <a:avLst/>
          </a:prstGeom>
          <a:noFill/>
          <a:ln w="12700" cap="flat">
            <a:solidFill>
              <a:schemeClr val="tx2">
                <a:lumMod val="20000"/>
                <a:lumOff val="8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chemeClr val="accent4">
                    <a:lumMod val="75000"/>
                  </a:schemeClr>
                </a:solidFill>
                <a:effectLst/>
                <a:uFillTx/>
                <a:latin typeface="+mn-lt"/>
                <a:ea typeface="+mn-ea"/>
                <a:cs typeface="+mn-cs"/>
                <a:sym typeface="Helvetica"/>
              </a:rPr>
              <a:t>LOOK</a:t>
            </a:r>
          </a:p>
          <a:p>
            <a:pPr marL="0" marR="0" indent="0" algn="ctr" defTabSz="584200" rtl="0" fontAlgn="auto" latinLnBrk="0" hangingPunct="0">
              <a:lnSpc>
                <a:spcPct val="100000"/>
              </a:lnSpc>
              <a:spcBef>
                <a:spcPts val="0"/>
              </a:spcBef>
              <a:spcAft>
                <a:spcPts val="0"/>
              </a:spcAft>
              <a:buClrTx/>
              <a:buSzTx/>
              <a:buFontTx/>
              <a:buNone/>
              <a:tabLst/>
            </a:pPr>
            <a:r>
              <a:rPr lang="en-US" sz="2000" dirty="0">
                <a:solidFill>
                  <a:schemeClr val="accent4">
                    <a:lumMod val="75000"/>
                  </a:schemeClr>
                </a:solidFill>
              </a:rPr>
              <a:t>(gather evidence silently for 1 min)</a:t>
            </a:r>
          </a:p>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chemeClr val="accent4">
                  <a:lumMod val="75000"/>
                </a:schemeClr>
              </a:solidFill>
              <a:effectLst/>
              <a:uFillTx/>
              <a:latin typeface="+mn-lt"/>
              <a:ea typeface="+mn-ea"/>
              <a:cs typeface="+mn-cs"/>
              <a:sym typeface="Helvetica"/>
            </a:endParaRP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Facial expression</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Focal point</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Gesture</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Clothing</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Setting</a:t>
            </a:r>
          </a:p>
          <a:p>
            <a:r>
              <a:rPr lang="en-US" sz="2800" dirty="0">
                <a:solidFill>
                  <a:schemeClr val="tx2">
                    <a:lumMod val="20000"/>
                    <a:lumOff val="80000"/>
                  </a:schemeClr>
                </a:solidFill>
              </a:rPr>
              <a:t>Objects/ Lines/shapes</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Quantity</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Size</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Colors</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Textures</a:t>
            </a:r>
          </a:p>
          <a:p>
            <a:r>
              <a:rPr lang="en-US" sz="2800" dirty="0">
                <a:solidFill>
                  <a:schemeClr val="tx2">
                    <a:lumMod val="20000"/>
                    <a:lumOff val="80000"/>
                  </a:schemeClr>
                </a:solidFill>
              </a:rPr>
              <a:t>And more</a:t>
            </a:r>
          </a:p>
          <a:p>
            <a:pPr marL="0" marR="0" indent="0" algn="ctr" defTabSz="584200" rtl="0" fontAlgn="auto" latinLnBrk="0" hangingPunct="0">
              <a:lnSpc>
                <a:spcPct val="100000"/>
              </a:lnSpc>
              <a:spcBef>
                <a:spcPts val="0"/>
              </a:spcBef>
              <a:spcAft>
                <a:spcPts val="0"/>
              </a:spcAft>
              <a:buClrTx/>
              <a:buSzTx/>
              <a:buFontTx/>
              <a:buNone/>
              <a:tabLst/>
            </a:pPr>
            <a:endParaRPr lang="en-US" sz="2800" dirty="0">
              <a:solidFill>
                <a:schemeClr val="tx2">
                  <a:lumMod val="20000"/>
                  <a:lumOff val="80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2800" dirty="0">
              <a:solidFill>
                <a:schemeClr val="tx2">
                  <a:lumMod val="20000"/>
                  <a:lumOff val="80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2800" dirty="0">
              <a:solidFill>
                <a:schemeClr val="tx2">
                  <a:lumMod val="20000"/>
                  <a:lumOff val="80000"/>
                </a:schemeClr>
              </a:solidFill>
            </a:endParaRPr>
          </a:p>
        </p:txBody>
      </p:sp>
      <p:pic>
        <p:nvPicPr>
          <p:cNvPr id="4" name="Picture 3">
            <a:extLst>
              <a:ext uri="{FF2B5EF4-FFF2-40B4-BE49-F238E27FC236}">
                <a16:creationId xmlns:a16="http://schemas.microsoft.com/office/drawing/2014/main" id="{9B496B55-1729-43F5-B047-0031E9B8FABC}"/>
              </a:ext>
            </a:extLst>
          </p:cNvPr>
          <p:cNvPicPr>
            <a:picLocks noChangeAspect="1"/>
          </p:cNvPicPr>
          <p:nvPr/>
        </p:nvPicPr>
        <p:blipFill>
          <a:blip r:embed="rId3"/>
          <a:stretch>
            <a:fillRect/>
          </a:stretch>
        </p:blipFill>
        <p:spPr>
          <a:xfrm>
            <a:off x="357762" y="2490888"/>
            <a:ext cx="7752944" cy="5330149"/>
          </a:xfrm>
          <a:prstGeom prst="rect">
            <a:avLst/>
          </a:prstGeom>
        </p:spPr>
      </p:pic>
    </p:spTree>
    <p:extLst>
      <p:ext uri="{BB962C8B-B14F-4D97-AF65-F5344CB8AC3E}">
        <p14:creationId xmlns:p14="http://schemas.microsoft.com/office/powerpoint/2010/main" val="296781192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Only One…"/>
          <p:cNvSpPr txBox="1"/>
          <p:nvPr/>
        </p:nvSpPr>
        <p:spPr>
          <a:xfrm>
            <a:off x="10083800" y="8229600"/>
            <a:ext cx="2384500" cy="1863850"/>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l" defTabSz="457200">
              <a:lnSpc>
                <a:spcPts val="3000"/>
              </a:lnSpc>
              <a:defRPr sz="2100">
                <a:latin typeface="Palatino"/>
                <a:ea typeface="Palatino"/>
                <a:cs typeface="Palatino"/>
                <a:sym typeface="Palatino"/>
              </a:defRPr>
            </a:pPr>
            <a:r>
              <a:t>Only One</a:t>
            </a:r>
          </a:p>
          <a:p>
            <a:pPr algn="l" defTabSz="457200">
              <a:lnSpc>
                <a:spcPts val="3000"/>
              </a:lnSpc>
              <a:defRPr sz="1200">
                <a:latin typeface="Lucida Sans Unicode"/>
                <a:ea typeface="Lucida Sans Unicode"/>
                <a:cs typeface="Lucida Sans Unicode"/>
                <a:sym typeface="Lucida Sans Unicode"/>
              </a:defRPr>
            </a:pPr>
            <a:r>
              <a:t>Georgia O'Keeffe</a:t>
            </a:r>
          </a:p>
          <a:p>
            <a:pPr algn="l" defTabSz="457200">
              <a:lnSpc>
                <a:spcPts val="3000"/>
              </a:lnSpc>
              <a:defRPr sz="1200">
                <a:latin typeface="Lucida Sans Unicode"/>
                <a:ea typeface="Lucida Sans Unicode"/>
                <a:cs typeface="Lucida Sans Unicode"/>
                <a:sym typeface="Lucida Sans Unicode"/>
              </a:defRPr>
            </a:pPr>
            <a:r>
              <a:t>oil on canvas</a:t>
            </a:r>
          </a:p>
          <a:p>
            <a:pPr algn="l" defTabSz="457200">
              <a:lnSpc>
                <a:spcPts val="3000"/>
              </a:lnSpc>
              <a:defRPr sz="1200">
                <a:latin typeface="Lucida Sans Unicode"/>
                <a:ea typeface="Lucida Sans Unicode"/>
                <a:cs typeface="Lucida Sans Unicode"/>
                <a:sym typeface="Lucida Sans Unicode"/>
              </a:defRPr>
            </a:pPr>
            <a:r>
              <a:t>36 x 30 1/8 in. (91.5 x 76.4 cm.)</a:t>
            </a:r>
          </a:p>
          <a:p>
            <a:pPr algn="l" defTabSz="457200">
              <a:lnSpc>
                <a:spcPts val="3000"/>
              </a:lnSpc>
              <a:defRPr sz="1200">
                <a:latin typeface="Lucida Sans Unicode"/>
                <a:ea typeface="Lucida Sans Unicode"/>
                <a:cs typeface="Lucida Sans Unicode"/>
                <a:sym typeface="Lucida Sans Unicode"/>
              </a:defRPr>
            </a:pPr>
            <a:r>
              <a:t>Smithsonian American Art Museum</a:t>
            </a:r>
          </a:p>
        </p:txBody>
      </p:sp>
      <p:sp>
        <p:nvSpPr>
          <p:cNvPr id="3" name="Rectangle 2">
            <a:extLst>
              <a:ext uri="{FF2B5EF4-FFF2-40B4-BE49-F238E27FC236}">
                <a16:creationId xmlns:a16="http://schemas.microsoft.com/office/drawing/2014/main" id="{67C52DAE-6EA7-4256-96A5-5449DEC26CE4}"/>
              </a:ext>
            </a:extLst>
          </p:cNvPr>
          <p:cNvSpPr/>
          <p:nvPr/>
        </p:nvSpPr>
        <p:spPr>
          <a:xfrm>
            <a:off x="697162" y="633824"/>
            <a:ext cx="11610473" cy="923330"/>
          </a:xfrm>
          <a:prstGeom prst="rect">
            <a:avLst/>
          </a:prstGeom>
        </p:spPr>
        <p:txBody>
          <a:bodyPr wrap="square">
            <a:spAutoFit/>
          </a:bodyPr>
          <a:lstStyle/>
          <a:p>
            <a:pPr lvl="0"/>
            <a:r>
              <a:rPr lang="en-US" sz="5400" dirty="0">
                <a:solidFill>
                  <a:srgbClr val="F8BA00">
                    <a:lumMod val="75000"/>
                  </a:srgbClr>
                </a:solidFill>
              </a:rPr>
              <a:t>LOOK, THINK, and TALK about ART</a:t>
            </a:r>
          </a:p>
        </p:txBody>
      </p:sp>
      <p:sp>
        <p:nvSpPr>
          <p:cNvPr id="4" name="TextBox 3">
            <a:extLst>
              <a:ext uri="{FF2B5EF4-FFF2-40B4-BE49-F238E27FC236}">
                <a16:creationId xmlns:a16="http://schemas.microsoft.com/office/drawing/2014/main" id="{F2640DAA-D3AA-471F-9749-74063A76A5A5}"/>
              </a:ext>
            </a:extLst>
          </p:cNvPr>
          <p:cNvSpPr txBox="1"/>
          <p:nvPr/>
        </p:nvSpPr>
        <p:spPr>
          <a:xfrm>
            <a:off x="288757" y="2574808"/>
            <a:ext cx="4090736" cy="6750566"/>
          </a:xfrm>
          <a:prstGeom prst="rect">
            <a:avLst/>
          </a:prstGeom>
          <a:noFill/>
          <a:ln w="12700" cap="flat">
            <a:solidFill>
              <a:schemeClr val="tx2">
                <a:lumMod val="20000"/>
                <a:lumOff val="8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chemeClr val="accent4">
                    <a:lumMod val="75000"/>
                  </a:schemeClr>
                </a:solidFill>
                <a:effectLst/>
                <a:uFillTx/>
                <a:latin typeface="+mn-lt"/>
                <a:ea typeface="+mn-ea"/>
                <a:cs typeface="+mn-cs"/>
                <a:sym typeface="Helvetica"/>
              </a:rPr>
              <a:t>LOOK</a:t>
            </a:r>
          </a:p>
          <a:p>
            <a:pPr marL="0" marR="0" indent="0" algn="ctr" defTabSz="584200" rtl="0" fontAlgn="auto" latinLnBrk="0" hangingPunct="0">
              <a:lnSpc>
                <a:spcPct val="100000"/>
              </a:lnSpc>
              <a:spcBef>
                <a:spcPts val="0"/>
              </a:spcBef>
              <a:spcAft>
                <a:spcPts val="0"/>
              </a:spcAft>
              <a:buClrTx/>
              <a:buSzTx/>
              <a:buFontTx/>
              <a:buNone/>
              <a:tabLst/>
            </a:pPr>
            <a:r>
              <a:rPr lang="en-US" sz="2000" dirty="0">
                <a:solidFill>
                  <a:schemeClr val="accent4">
                    <a:lumMod val="75000"/>
                  </a:schemeClr>
                </a:solidFill>
              </a:rPr>
              <a:t>(gather evidence silently for 1 min)</a:t>
            </a:r>
          </a:p>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chemeClr val="accent4">
                  <a:lumMod val="75000"/>
                </a:schemeClr>
              </a:solidFill>
              <a:effectLst/>
              <a:uFillTx/>
              <a:latin typeface="+mn-lt"/>
              <a:ea typeface="+mn-ea"/>
              <a:cs typeface="+mn-cs"/>
              <a:sym typeface="Helvetica"/>
            </a:endParaRP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Facial expression</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Focal point</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Gesture</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Clothing</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Setting</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Objects</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Lines/shapes</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Colors</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Textures</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And more</a:t>
            </a:r>
          </a:p>
          <a:p>
            <a:pPr marL="0" marR="0" indent="0" algn="ctr" defTabSz="584200" rtl="0" fontAlgn="auto" latinLnBrk="0" hangingPunct="0">
              <a:lnSpc>
                <a:spcPct val="100000"/>
              </a:lnSpc>
              <a:spcBef>
                <a:spcPts val="0"/>
              </a:spcBef>
              <a:spcAft>
                <a:spcPts val="0"/>
              </a:spcAft>
              <a:buClrTx/>
              <a:buSzTx/>
              <a:buFontTx/>
              <a:buNone/>
              <a:tabLst/>
            </a:pPr>
            <a:endParaRPr lang="en-US" sz="2800" dirty="0">
              <a:solidFill>
                <a:schemeClr val="tx2">
                  <a:lumMod val="20000"/>
                  <a:lumOff val="80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2800" dirty="0">
              <a:solidFill>
                <a:schemeClr val="tx2">
                  <a:lumMod val="20000"/>
                  <a:lumOff val="80000"/>
                </a:schemeClr>
              </a:solidFill>
            </a:endParaRPr>
          </a:p>
        </p:txBody>
      </p:sp>
      <p:sp>
        <p:nvSpPr>
          <p:cNvPr id="7" name="TextBox 6">
            <a:extLst>
              <a:ext uri="{FF2B5EF4-FFF2-40B4-BE49-F238E27FC236}">
                <a16:creationId xmlns:a16="http://schemas.microsoft.com/office/drawing/2014/main" id="{6ED87547-04FB-4D86-91FC-76D4FBDE7D36}"/>
              </a:ext>
            </a:extLst>
          </p:cNvPr>
          <p:cNvSpPr txBox="1"/>
          <p:nvPr/>
        </p:nvSpPr>
        <p:spPr>
          <a:xfrm>
            <a:off x="4457030" y="2605585"/>
            <a:ext cx="4090738" cy="6689011"/>
          </a:xfrm>
          <a:prstGeom prst="rect">
            <a:avLst/>
          </a:prstGeom>
          <a:noFill/>
          <a:ln w="12700" cap="flat">
            <a:solidFill>
              <a:schemeClr val="tx2">
                <a:lumMod val="20000"/>
                <a:lumOff val="8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chemeClr val="accent4">
                    <a:lumMod val="75000"/>
                  </a:schemeClr>
                </a:solidFill>
                <a:effectLst/>
                <a:uFillTx/>
                <a:latin typeface="+mn-lt"/>
                <a:ea typeface="+mn-ea"/>
                <a:cs typeface="+mn-cs"/>
                <a:sym typeface="Helvetica"/>
              </a:rPr>
              <a:t>THINK</a:t>
            </a:r>
          </a:p>
          <a:p>
            <a:pPr marL="0" marR="0" indent="0" algn="ctr" defTabSz="584200" rtl="0" fontAlgn="auto" latinLnBrk="0" hangingPunct="0">
              <a:lnSpc>
                <a:spcPct val="100000"/>
              </a:lnSpc>
              <a:spcBef>
                <a:spcPts val="0"/>
              </a:spcBef>
              <a:spcAft>
                <a:spcPts val="0"/>
              </a:spcAft>
              <a:buClrTx/>
              <a:buSzTx/>
              <a:buFontTx/>
              <a:buNone/>
              <a:tabLst/>
            </a:pPr>
            <a:r>
              <a:rPr lang="en-US" sz="2000" dirty="0">
                <a:solidFill>
                  <a:schemeClr val="accent4">
                    <a:lumMod val="75000"/>
                  </a:schemeClr>
                </a:solidFill>
              </a:rPr>
              <a:t>(silently for 1 min)</a:t>
            </a: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a:p>
            <a:r>
              <a:rPr lang="en-US" sz="2800" i="1" dirty="0">
                <a:solidFill>
                  <a:schemeClr val="tx2">
                    <a:lumMod val="20000"/>
                    <a:lumOff val="80000"/>
                  </a:schemeClr>
                </a:solidFill>
              </a:rPr>
              <a:t>What is the artist </a:t>
            </a:r>
          </a:p>
          <a:p>
            <a:r>
              <a:rPr lang="en-US" sz="2800" i="1" dirty="0">
                <a:solidFill>
                  <a:schemeClr val="tx2">
                    <a:lumMod val="20000"/>
                    <a:lumOff val="80000"/>
                  </a:schemeClr>
                </a:solidFill>
              </a:rPr>
              <a:t>trying to teach me?</a:t>
            </a:r>
          </a:p>
          <a:p>
            <a:endParaRPr lang="en-US" sz="2800" i="1" dirty="0">
              <a:solidFill>
                <a:schemeClr val="tx2">
                  <a:lumMod val="20000"/>
                  <a:lumOff val="80000"/>
                </a:schemeClr>
              </a:solidFill>
            </a:endParaRPr>
          </a:p>
          <a:p>
            <a:r>
              <a:rPr lang="en-US" sz="2800" i="1" dirty="0">
                <a:solidFill>
                  <a:schemeClr val="tx2">
                    <a:lumMod val="20000"/>
                    <a:lumOff val="80000"/>
                  </a:schemeClr>
                </a:solidFill>
              </a:rPr>
              <a:t>What is the </a:t>
            </a:r>
          </a:p>
          <a:p>
            <a:r>
              <a:rPr lang="en-US" sz="2800" i="1" dirty="0">
                <a:solidFill>
                  <a:schemeClr val="tx2">
                    <a:lumMod val="20000"/>
                    <a:lumOff val="80000"/>
                  </a:schemeClr>
                </a:solidFill>
              </a:rPr>
              <a:t>artist’s message? </a:t>
            </a:r>
          </a:p>
          <a:p>
            <a:endParaRPr lang="en-US" sz="2800" i="1" dirty="0">
              <a:solidFill>
                <a:schemeClr val="tx2">
                  <a:lumMod val="20000"/>
                  <a:lumOff val="80000"/>
                </a:schemeClr>
              </a:solidFill>
            </a:endParaRPr>
          </a:p>
          <a:p>
            <a:r>
              <a:rPr lang="en-US" sz="2800" i="1" dirty="0">
                <a:solidFill>
                  <a:schemeClr val="tx2">
                    <a:lumMod val="20000"/>
                    <a:lumOff val="80000"/>
                  </a:schemeClr>
                </a:solidFill>
              </a:rPr>
              <a:t>What is the artwork </a:t>
            </a:r>
          </a:p>
          <a:p>
            <a:r>
              <a:rPr lang="en-US" sz="2800" i="1" dirty="0">
                <a:solidFill>
                  <a:schemeClr val="tx2">
                    <a:lumMod val="20000"/>
                    <a:lumOff val="80000"/>
                  </a:schemeClr>
                </a:solidFill>
              </a:rPr>
              <a:t>mainly about?</a:t>
            </a:r>
            <a:endParaRPr lang="en-US" sz="3200" dirty="0">
              <a:solidFill>
                <a:schemeClr val="accent4">
                  <a:lumMod val="75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p:txBody>
      </p:sp>
      <p:sp>
        <p:nvSpPr>
          <p:cNvPr id="8" name="TextBox 7">
            <a:extLst>
              <a:ext uri="{FF2B5EF4-FFF2-40B4-BE49-F238E27FC236}">
                <a16:creationId xmlns:a16="http://schemas.microsoft.com/office/drawing/2014/main" id="{C3972E4B-633C-469F-92BA-B79B4ABC6C9E}"/>
              </a:ext>
            </a:extLst>
          </p:cNvPr>
          <p:cNvSpPr txBox="1"/>
          <p:nvPr/>
        </p:nvSpPr>
        <p:spPr>
          <a:xfrm>
            <a:off x="8625304" y="2636365"/>
            <a:ext cx="4090738" cy="6627455"/>
          </a:xfrm>
          <a:prstGeom prst="rect">
            <a:avLst/>
          </a:prstGeom>
          <a:noFill/>
          <a:ln w="12700" cap="flat">
            <a:solidFill>
              <a:schemeClr val="tx2">
                <a:lumMod val="20000"/>
                <a:lumOff val="8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4400" dirty="0">
                <a:solidFill>
                  <a:schemeClr val="accent4">
                    <a:lumMod val="75000"/>
                  </a:schemeClr>
                </a:solidFill>
              </a:rPr>
              <a:t>TALK</a:t>
            </a:r>
            <a:endParaRPr kumimoji="0" lang="en-US" sz="4400" b="0" i="0" u="none" strike="noStrike" cap="none" spc="0" normalizeH="0" baseline="0" dirty="0">
              <a:ln>
                <a:noFill/>
              </a:ln>
              <a:solidFill>
                <a:schemeClr val="accent4">
                  <a:lumMod val="75000"/>
                </a:schemeClr>
              </a:solidFill>
              <a:effectLst/>
              <a:uFillTx/>
              <a:latin typeface="+mn-lt"/>
              <a:ea typeface="+mn-ea"/>
              <a:cs typeface="+mn-cs"/>
              <a:sym typeface="Helvetica"/>
            </a:endParaRPr>
          </a:p>
          <a:p>
            <a:pPr marL="0" marR="0" indent="0" algn="ctr" defTabSz="584200" rtl="0" fontAlgn="auto" latinLnBrk="0" hangingPunct="0">
              <a:lnSpc>
                <a:spcPct val="100000"/>
              </a:lnSpc>
              <a:spcBef>
                <a:spcPts val="0"/>
              </a:spcBef>
              <a:spcAft>
                <a:spcPts val="0"/>
              </a:spcAft>
              <a:buClrTx/>
              <a:buSzTx/>
              <a:buFontTx/>
              <a:buNone/>
              <a:tabLst/>
            </a:pPr>
            <a:r>
              <a:rPr lang="en-US" sz="2000" dirty="0">
                <a:solidFill>
                  <a:schemeClr val="accent4">
                    <a:lumMod val="75000"/>
                  </a:schemeClr>
                </a:solidFill>
              </a:rPr>
              <a:t>(with a partner for 1 min)</a:t>
            </a: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a:p>
            <a:r>
              <a:rPr lang="en-US" sz="2800" i="1" dirty="0">
                <a:solidFill>
                  <a:schemeClr val="accent2">
                    <a:lumMod val="60000"/>
                    <a:lumOff val="40000"/>
                  </a:schemeClr>
                </a:solidFill>
              </a:rPr>
              <a:t>I think________</a:t>
            </a:r>
          </a:p>
          <a:p>
            <a:r>
              <a:rPr lang="en-US" sz="2800" i="1" dirty="0">
                <a:solidFill>
                  <a:schemeClr val="accent2">
                    <a:lumMod val="60000"/>
                    <a:lumOff val="40000"/>
                  </a:schemeClr>
                </a:solidFill>
              </a:rPr>
              <a:t>because I see______</a:t>
            </a:r>
          </a:p>
          <a:p>
            <a:endParaRPr lang="en-US" sz="2800" i="1" dirty="0">
              <a:solidFill>
                <a:schemeClr val="accent2">
                  <a:lumMod val="60000"/>
                  <a:lumOff val="40000"/>
                </a:schemeClr>
              </a:solidFill>
            </a:endParaRPr>
          </a:p>
          <a:p>
            <a:endParaRPr lang="en-US" sz="2800" i="1" dirty="0">
              <a:solidFill>
                <a:schemeClr val="accent2">
                  <a:lumMod val="60000"/>
                  <a:lumOff val="40000"/>
                </a:schemeClr>
              </a:solidFill>
            </a:endParaRPr>
          </a:p>
          <a:p>
            <a:r>
              <a:rPr lang="en-US" sz="2800" i="1" dirty="0">
                <a:solidFill>
                  <a:schemeClr val="accent2">
                    <a:lumMod val="60000"/>
                    <a:lumOff val="40000"/>
                  </a:schemeClr>
                </a:solidFill>
              </a:rPr>
              <a:t>When I see_______</a:t>
            </a:r>
          </a:p>
          <a:p>
            <a:r>
              <a:rPr lang="en-US" sz="2800" i="1" dirty="0">
                <a:solidFill>
                  <a:schemeClr val="accent2">
                    <a:lumMod val="60000"/>
                    <a:lumOff val="40000"/>
                  </a:schemeClr>
                </a:solidFill>
              </a:rPr>
              <a:t>it makes me think______</a:t>
            </a:r>
            <a:endParaRPr lang="en-US" i="1" dirty="0">
              <a:solidFill>
                <a:schemeClr val="accent2">
                  <a:lumMod val="60000"/>
                  <a:lumOff val="40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p:txBody>
      </p:sp>
      <p:sp>
        <p:nvSpPr>
          <p:cNvPr id="5" name="Arrow: Right 4">
            <a:extLst>
              <a:ext uri="{FF2B5EF4-FFF2-40B4-BE49-F238E27FC236}">
                <a16:creationId xmlns:a16="http://schemas.microsoft.com/office/drawing/2014/main" id="{7354D11A-CD00-4D0F-BE8C-86169643F6CA}"/>
              </a:ext>
            </a:extLst>
          </p:cNvPr>
          <p:cNvSpPr/>
          <p:nvPr/>
        </p:nvSpPr>
        <p:spPr>
          <a:xfrm>
            <a:off x="4174958" y="5642811"/>
            <a:ext cx="721895" cy="923330"/>
          </a:xfrm>
          <a:prstGeom prst="rightArrow">
            <a:avLst/>
          </a:prstGeom>
          <a:solidFill>
            <a:schemeClr val="tx2">
              <a:lumMod val="20000"/>
              <a:lumOff val="80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mn-lt"/>
              <a:ea typeface="+mn-ea"/>
              <a:cs typeface="+mn-cs"/>
              <a:sym typeface="Helvetica"/>
            </a:endParaRPr>
          </a:p>
        </p:txBody>
      </p:sp>
      <p:sp>
        <p:nvSpPr>
          <p:cNvPr id="10" name="Arrow: Right 9">
            <a:extLst>
              <a:ext uri="{FF2B5EF4-FFF2-40B4-BE49-F238E27FC236}">
                <a16:creationId xmlns:a16="http://schemas.microsoft.com/office/drawing/2014/main" id="{9FFFBD62-BBEA-4F11-BD8F-535081BE30FB}"/>
              </a:ext>
            </a:extLst>
          </p:cNvPr>
          <p:cNvSpPr/>
          <p:nvPr/>
        </p:nvSpPr>
        <p:spPr>
          <a:xfrm>
            <a:off x="8225589" y="5642811"/>
            <a:ext cx="721895" cy="923330"/>
          </a:xfrm>
          <a:prstGeom prst="rightArrow">
            <a:avLst/>
          </a:prstGeom>
          <a:solidFill>
            <a:schemeClr val="tx2">
              <a:lumMod val="20000"/>
              <a:lumOff val="80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mn-lt"/>
              <a:ea typeface="+mn-ea"/>
              <a:cs typeface="+mn-cs"/>
              <a:sym typeface="Helvetica"/>
            </a:endParaRP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C36959-DA7C-485D-9257-DC6450D52347}"/>
              </a:ext>
            </a:extLst>
          </p:cNvPr>
          <p:cNvSpPr txBox="1"/>
          <p:nvPr/>
        </p:nvSpPr>
        <p:spPr>
          <a:xfrm>
            <a:off x="8361946" y="1070630"/>
            <a:ext cx="4090736" cy="7612340"/>
          </a:xfrm>
          <a:prstGeom prst="rect">
            <a:avLst/>
          </a:prstGeom>
          <a:noFill/>
          <a:ln w="12700" cap="flat">
            <a:solidFill>
              <a:schemeClr val="tx2">
                <a:lumMod val="20000"/>
                <a:lumOff val="8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chemeClr val="accent4">
                    <a:lumMod val="75000"/>
                  </a:schemeClr>
                </a:solidFill>
                <a:effectLst/>
                <a:uFillTx/>
                <a:latin typeface="+mn-lt"/>
                <a:ea typeface="+mn-ea"/>
                <a:cs typeface="+mn-cs"/>
                <a:sym typeface="Helvetica"/>
              </a:rPr>
              <a:t>LOOK</a:t>
            </a:r>
          </a:p>
          <a:p>
            <a:pPr marL="0" marR="0" indent="0" algn="ctr" defTabSz="584200" rtl="0" fontAlgn="auto" latinLnBrk="0" hangingPunct="0">
              <a:lnSpc>
                <a:spcPct val="100000"/>
              </a:lnSpc>
              <a:spcBef>
                <a:spcPts val="0"/>
              </a:spcBef>
              <a:spcAft>
                <a:spcPts val="0"/>
              </a:spcAft>
              <a:buClrTx/>
              <a:buSzTx/>
              <a:buFontTx/>
              <a:buNone/>
              <a:tabLst/>
            </a:pPr>
            <a:r>
              <a:rPr lang="en-US" sz="2000" dirty="0">
                <a:solidFill>
                  <a:schemeClr val="accent4">
                    <a:lumMod val="75000"/>
                  </a:schemeClr>
                </a:solidFill>
              </a:rPr>
              <a:t>(gather evidence silently for 1 min)</a:t>
            </a:r>
          </a:p>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chemeClr val="accent4">
                  <a:lumMod val="75000"/>
                </a:schemeClr>
              </a:solidFill>
              <a:effectLst/>
              <a:uFillTx/>
              <a:latin typeface="+mn-lt"/>
              <a:ea typeface="+mn-ea"/>
              <a:cs typeface="+mn-cs"/>
              <a:sym typeface="Helvetica"/>
            </a:endParaRP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Facial expression</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Focal point</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Gesture</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Clothing</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Setting</a:t>
            </a:r>
          </a:p>
          <a:p>
            <a:r>
              <a:rPr lang="en-US" sz="2800" dirty="0">
                <a:solidFill>
                  <a:schemeClr val="tx2">
                    <a:lumMod val="20000"/>
                    <a:lumOff val="80000"/>
                  </a:schemeClr>
                </a:solidFill>
              </a:rPr>
              <a:t>Objects/ Lines/shapes</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Quantity</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Size</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Colors</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Textures</a:t>
            </a:r>
          </a:p>
          <a:p>
            <a:r>
              <a:rPr lang="en-US" sz="2800" dirty="0">
                <a:solidFill>
                  <a:schemeClr val="tx2">
                    <a:lumMod val="20000"/>
                    <a:lumOff val="80000"/>
                  </a:schemeClr>
                </a:solidFill>
              </a:rPr>
              <a:t>And more</a:t>
            </a:r>
          </a:p>
          <a:p>
            <a:pPr marL="0" marR="0" indent="0" algn="ctr" defTabSz="584200" rtl="0" fontAlgn="auto" latinLnBrk="0" hangingPunct="0">
              <a:lnSpc>
                <a:spcPct val="100000"/>
              </a:lnSpc>
              <a:spcBef>
                <a:spcPts val="0"/>
              </a:spcBef>
              <a:spcAft>
                <a:spcPts val="0"/>
              </a:spcAft>
              <a:buClrTx/>
              <a:buSzTx/>
              <a:buFontTx/>
              <a:buNone/>
              <a:tabLst/>
            </a:pPr>
            <a:endParaRPr lang="en-US" sz="2800" dirty="0">
              <a:solidFill>
                <a:schemeClr val="tx2">
                  <a:lumMod val="20000"/>
                  <a:lumOff val="80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2800" dirty="0">
              <a:solidFill>
                <a:schemeClr val="tx2">
                  <a:lumMod val="20000"/>
                  <a:lumOff val="80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2800" dirty="0">
              <a:solidFill>
                <a:schemeClr val="tx2">
                  <a:lumMod val="20000"/>
                  <a:lumOff val="80000"/>
                </a:schemeClr>
              </a:solidFill>
            </a:endParaRPr>
          </a:p>
        </p:txBody>
      </p:sp>
      <p:pic>
        <p:nvPicPr>
          <p:cNvPr id="4" name="Picture 3">
            <a:extLst>
              <a:ext uri="{FF2B5EF4-FFF2-40B4-BE49-F238E27FC236}">
                <a16:creationId xmlns:a16="http://schemas.microsoft.com/office/drawing/2014/main" id="{CED89840-54F8-4270-A30F-F36EB108F964}"/>
              </a:ext>
            </a:extLst>
          </p:cNvPr>
          <p:cNvPicPr>
            <a:picLocks noChangeAspect="1"/>
          </p:cNvPicPr>
          <p:nvPr/>
        </p:nvPicPr>
        <p:blipFill>
          <a:blip r:embed="rId3"/>
          <a:stretch>
            <a:fillRect/>
          </a:stretch>
        </p:blipFill>
        <p:spPr>
          <a:xfrm>
            <a:off x="552118" y="2665986"/>
            <a:ext cx="7620000" cy="5238750"/>
          </a:xfrm>
          <a:prstGeom prst="rect">
            <a:avLst/>
          </a:prstGeom>
        </p:spPr>
      </p:pic>
    </p:spTree>
    <p:extLst>
      <p:ext uri="{BB962C8B-B14F-4D97-AF65-F5344CB8AC3E}">
        <p14:creationId xmlns:p14="http://schemas.microsoft.com/office/powerpoint/2010/main" val="1152971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688265-2D1A-4058-B81D-241DAD706B49}"/>
              </a:ext>
            </a:extLst>
          </p:cNvPr>
          <p:cNvSpPr txBox="1"/>
          <p:nvPr/>
        </p:nvSpPr>
        <p:spPr>
          <a:xfrm>
            <a:off x="549648" y="2961121"/>
            <a:ext cx="11905503" cy="31495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6600" dirty="0">
                <a:solidFill>
                  <a:schemeClr val="tx2">
                    <a:lumMod val="20000"/>
                    <a:lumOff val="80000"/>
                  </a:schemeClr>
                </a:solidFill>
              </a:rPr>
              <a:t>GATHER </a:t>
            </a:r>
            <a:r>
              <a:rPr lang="en-US" sz="6600" dirty="0">
                <a:solidFill>
                  <a:schemeClr val="accent4">
                    <a:lumMod val="75000"/>
                  </a:schemeClr>
                </a:solidFill>
              </a:rPr>
              <a:t>CLUES</a:t>
            </a:r>
            <a:r>
              <a:rPr lang="en-US" sz="6600" dirty="0">
                <a:solidFill>
                  <a:schemeClr val="tx2">
                    <a:lumMod val="20000"/>
                    <a:lumOff val="80000"/>
                  </a:schemeClr>
                </a:solidFill>
              </a:rPr>
              <a:t> AND</a:t>
            </a:r>
          </a:p>
          <a:p>
            <a:pPr marL="0" marR="0" indent="0" algn="ctr" defTabSz="584200" rtl="0" fontAlgn="auto" latinLnBrk="0" hangingPunct="0">
              <a:lnSpc>
                <a:spcPct val="100000"/>
              </a:lnSpc>
              <a:spcBef>
                <a:spcPts val="0"/>
              </a:spcBef>
              <a:spcAft>
                <a:spcPts val="0"/>
              </a:spcAft>
              <a:buClrTx/>
              <a:buSzTx/>
              <a:buFontTx/>
              <a:buNone/>
              <a:tabLst/>
            </a:pPr>
            <a:r>
              <a:rPr lang="en-US" sz="6600" dirty="0">
                <a:solidFill>
                  <a:schemeClr val="accent4">
                    <a:lumMod val="75000"/>
                  </a:schemeClr>
                </a:solidFill>
              </a:rPr>
              <a:t>EVIDENCE</a:t>
            </a:r>
            <a:r>
              <a:rPr lang="en-US" sz="6600" dirty="0">
                <a:solidFill>
                  <a:schemeClr val="tx2">
                    <a:lumMod val="20000"/>
                    <a:lumOff val="80000"/>
                  </a:schemeClr>
                </a:solidFill>
              </a:rPr>
              <a:t> TO BACK UP OUR</a:t>
            </a:r>
          </a:p>
          <a:p>
            <a:pPr marL="0" marR="0" indent="0" algn="ctr" defTabSz="584200" rtl="0" fontAlgn="auto" latinLnBrk="0" hangingPunct="0">
              <a:lnSpc>
                <a:spcPct val="100000"/>
              </a:lnSpc>
              <a:spcBef>
                <a:spcPts val="0"/>
              </a:spcBef>
              <a:spcAft>
                <a:spcPts val="0"/>
              </a:spcAft>
              <a:buClrTx/>
              <a:buSzTx/>
              <a:buFontTx/>
              <a:buNone/>
              <a:tabLst/>
            </a:pPr>
            <a:r>
              <a:rPr kumimoji="0" lang="en-US" sz="6600" b="0" u="none" strike="noStrike" cap="none" spc="0" normalizeH="0" baseline="0" dirty="0">
                <a:ln>
                  <a:noFill/>
                </a:ln>
                <a:solidFill>
                  <a:schemeClr val="tx2">
                    <a:lumMod val="20000"/>
                    <a:lumOff val="80000"/>
                  </a:schemeClr>
                </a:solidFill>
                <a:effectLst/>
                <a:uFillTx/>
                <a:latin typeface="+mn-lt"/>
                <a:ea typeface="+mn-ea"/>
                <a:cs typeface="+mn-cs"/>
                <a:sym typeface="Helvetica"/>
              </a:rPr>
              <a:t>THOUGHTS</a:t>
            </a:r>
          </a:p>
        </p:txBody>
      </p:sp>
    </p:spTree>
    <p:extLst>
      <p:ext uri="{BB962C8B-B14F-4D97-AF65-F5344CB8AC3E}">
        <p14:creationId xmlns:p14="http://schemas.microsoft.com/office/powerpoint/2010/main" val="342512522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D89840-54F8-4270-A30F-F36EB108F964}"/>
              </a:ext>
            </a:extLst>
          </p:cNvPr>
          <p:cNvPicPr>
            <a:picLocks noChangeAspect="1"/>
          </p:cNvPicPr>
          <p:nvPr/>
        </p:nvPicPr>
        <p:blipFill>
          <a:blip r:embed="rId3"/>
          <a:stretch>
            <a:fillRect/>
          </a:stretch>
        </p:blipFill>
        <p:spPr>
          <a:xfrm>
            <a:off x="552118" y="2665986"/>
            <a:ext cx="7620000" cy="5238750"/>
          </a:xfrm>
          <a:prstGeom prst="rect">
            <a:avLst/>
          </a:prstGeom>
        </p:spPr>
      </p:pic>
      <p:sp>
        <p:nvSpPr>
          <p:cNvPr id="5" name="TextBox 4">
            <a:extLst>
              <a:ext uri="{FF2B5EF4-FFF2-40B4-BE49-F238E27FC236}">
                <a16:creationId xmlns:a16="http://schemas.microsoft.com/office/drawing/2014/main" id="{57C42A0C-54D0-4909-A380-DA7776EF2086}"/>
              </a:ext>
            </a:extLst>
          </p:cNvPr>
          <p:cNvSpPr txBox="1"/>
          <p:nvPr/>
        </p:nvSpPr>
        <p:spPr>
          <a:xfrm>
            <a:off x="8542647" y="1940855"/>
            <a:ext cx="4090738" cy="6689011"/>
          </a:xfrm>
          <a:prstGeom prst="rect">
            <a:avLst/>
          </a:prstGeom>
          <a:noFill/>
          <a:ln w="12700" cap="flat">
            <a:solidFill>
              <a:schemeClr val="tx2">
                <a:lumMod val="20000"/>
                <a:lumOff val="8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chemeClr val="accent4">
                    <a:lumMod val="75000"/>
                  </a:schemeClr>
                </a:solidFill>
                <a:effectLst/>
                <a:uFillTx/>
                <a:latin typeface="+mn-lt"/>
                <a:ea typeface="+mn-ea"/>
                <a:cs typeface="+mn-cs"/>
                <a:sym typeface="Helvetica"/>
              </a:rPr>
              <a:t>THINK</a:t>
            </a:r>
          </a:p>
          <a:p>
            <a:pPr marL="0" marR="0" indent="0" algn="ctr" defTabSz="584200" rtl="0" fontAlgn="auto" latinLnBrk="0" hangingPunct="0">
              <a:lnSpc>
                <a:spcPct val="100000"/>
              </a:lnSpc>
              <a:spcBef>
                <a:spcPts val="0"/>
              </a:spcBef>
              <a:spcAft>
                <a:spcPts val="0"/>
              </a:spcAft>
              <a:buClrTx/>
              <a:buSzTx/>
              <a:buFontTx/>
              <a:buNone/>
              <a:tabLst/>
            </a:pPr>
            <a:r>
              <a:rPr lang="en-US" sz="2000" dirty="0">
                <a:solidFill>
                  <a:schemeClr val="accent4">
                    <a:lumMod val="75000"/>
                  </a:schemeClr>
                </a:solidFill>
              </a:rPr>
              <a:t>(silently for 1 min)</a:t>
            </a: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a:p>
            <a:r>
              <a:rPr lang="en-US" sz="2800" i="1" dirty="0">
                <a:solidFill>
                  <a:schemeClr val="tx2">
                    <a:lumMod val="20000"/>
                    <a:lumOff val="80000"/>
                  </a:schemeClr>
                </a:solidFill>
              </a:rPr>
              <a:t>What is the artist </a:t>
            </a:r>
          </a:p>
          <a:p>
            <a:r>
              <a:rPr lang="en-US" sz="2800" i="1" dirty="0">
                <a:solidFill>
                  <a:schemeClr val="tx2">
                    <a:lumMod val="20000"/>
                    <a:lumOff val="80000"/>
                  </a:schemeClr>
                </a:solidFill>
              </a:rPr>
              <a:t>trying to teach me?</a:t>
            </a:r>
          </a:p>
          <a:p>
            <a:endParaRPr lang="en-US" sz="2800" i="1" dirty="0">
              <a:solidFill>
                <a:schemeClr val="tx2">
                  <a:lumMod val="20000"/>
                  <a:lumOff val="80000"/>
                </a:schemeClr>
              </a:solidFill>
            </a:endParaRPr>
          </a:p>
          <a:p>
            <a:r>
              <a:rPr lang="en-US" sz="2800" i="1" dirty="0">
                <a:solidFill>
                  <a:schemeClr val="tx2">
                    <a:lumMod val="20000"/>
                    <a:lumOff val="80000"/>
                  </a:schemeClr>
                </a:solidFill>
              </a:rPr>
              <a:t>What is the </a:t>
            </a:r>
          </a:p>
          <a:p>
            <a:r>
              <a:rPr lang="en-US" sz="2800" i="1" dirty="0">
                <a:solidFill>
                  <a:schemeClr val="tx2">
                    <a:lumMod val="20000"/>
                    <a:lumOff val="80000"/>
                  </a:schemeClr>
                </a:solidFill>
              </a:rPr>
              <a:t>artist’s message? </a:t>
            </a:r>
          </a:p>
          <a:p>
            <a:endParaRPr lang="en-US" sz="2800" i="1" dirty="0">
              <a:solidFill>
                <a:schemeClr val="tx2">
                  <a:lumMod val="20000"/>
                  <a:lumOff val="80000"/>
                </a:schemeClr>
              </a:solidFill>
            </a:endParaRPr>
          </a:p>
          <a:p>
            <a:r>
              <a:rPr lang="en-US" sz="2800" i="1" dirty="0">
                <a:solidFill>
                  <a:schemeClr val="tx2">
                    <a:lumMod val="20000"/>
                    <a:lumOff val="80000"/>
                  </a:schemeClr>
                </a:solidFill>
              </a:rPr>
              <a:t>What is the artwork </a:t>
            </a:r>
          </a:p>
          <a:p>
            <a:r>
              <a:rPr lang="en-US" sz="2800" i="1" dirty="0">
                <a:solidFill>
                  <a:schemeClr val="tx2">
                    <a:lumMod val="20000"/>
                    <a:lumOff val="80000"/>
                  </a:schemeClr>
                </a:solidFill>
              </a:rPr>
              <a:t>mainly about?</a:t>
            </a:r>
            <a:endParaRPr lang="en-US" sz="3200" dirty="0">
              <a:solidFill>
                <a:schemeClr val="accent4">
                  <a:lumMod val="75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p:txBody>
      </p:sp>
    </p:spTree>
    <p:extLst>
      <p:ext uri="{BB962C8B-B14F-4D97-AF65-F5344CB8AC3E}">
        <p14:creationId xmlns:p14="http://schemas.microsoft.com/office/powerpoint/2010/main" val="21542530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D89840-54F8-4270-A30F-F36EB108F964}"/>
              </a:ext>
            </a:extLst>
          </p:cNvPr>
          <p:cNvPicPr>
            <a:picLocks noChangeAspect="1"/>
          </p:cNvPicPr>
          <p:nvPr/>
        </p:nvPicPr>
        <p:blipFill>
          <a:blip r:embed="rId3"/>
          <a:stretch>
            <a:fillRect/>
          </a:stretch>
        </p:blipFill>
        <p:spPr>
          <a:xfrm>
            <a:off x="552118" y="2665986"/>
            <a:ext cx="7620000" cy="5238750"/>
          </a:xfrm>
          <a:prstGeom prst="rect">
            <a:avLst/>
          </a:prstGeom>
        </p:spPr>
      </p:pic>
      <p:pic>
        <p:nvPicPr>
          <p:cNvPr id="2" name="Picture 1">
            <a:extLst>
              <a:ext uri="{FF2B5EF4-FFF2-40B4-BE49-F238E27FC236}">
                <a16:creationId xmlns:a16="http://schemas.microsoft.com/office/drawing/2014/main" id="{9F54FF84-8AF5-4DEF-91CC-7F97C83B5EA1}"/>
              </a:ext>
            </a:extLst>
          </p:cNvPr>
          <p:cNvPicPr>
            <a:picLocks noChangeAspect="1"/>
          </p:cNvPicPr>
          <p:nvPr/>
        </p:nvPicPr>
        <p:blipFill>
          <a:blip r:embed="rId4"/>
          <a:stretch>
            <a:fillRect/>
          </a:stretch>
        </p:blipFill>
        <p:spPr>
          <a:xfrm>
            <a:off x="8327639" y="1920077"/>
            <a:ext cx="4365114" cy="6730567"/>
          </a:xfrm>
          <a:prstGeom prst="rect">
            <a:avLst/>
          </a:prstGeom>
        </p:spPr>
      </p:pic>
    </p:spTree>
    <p:extLst>
      <p:ext uri="{BB962C8B-B14F-4D97-AF65-F5344CB8AC3E}">
        <p14:creationId xmlns:p14="http://schemas.microsoft.com/office/powerpoint/2010/main" val="39610311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Only One…"/>
          <p:cNvSpPr txBox="1"/>
          <p:nvPr/>
        </p:nvSpPr>
        <p:spPr>
          <a:xfrm>
            <a:off x="10083800" y="8229600"/>
            <a:ext cx="2384500" cy="1863850"/>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l" defTabSz="457200">
              <a:lnSpc>
                <a:spcPts val="3000"/>
              </a:lnSpc>
              <a:defRPr sz="2100">
                <a:latin typeface="Palatino"/>
                <a:ea typeface="Palatino"/>
                <a:cs typeface="Palatino"/>
                <a:sym typeface="Palatino"/>
              </a:defRPr>
            </a:pPr>
            <a:r>
              <a:t>Only One</a:t>
            </a:r>
          </a:p>
          <a:p>
            <a:pPr algn="l" defTabSz="457200">
              <a:lnSpc>
                <a:spcPts val="3000"/>
              </a:lnSpc>
              <a:defRPr sz="1200">
                <a:latin typeface="Lucida Sans Unicode"/>
                <a:ea typeface="Lucida Sans Unicode"/>
                <a:cs typeface="Lucida Sans Unicode"/>
                <a:sym typeface="Lucida Sans Unicode"/>
              </a:defRPr>
            </a:pPr>
            <a:r>
              <a:t>Georgia O'Keeffe</a:t>
            </a:r>
          </a:p>
          <a:p>
            <a:pPr algn="l" defTabSz="457200">
              <a:lnSpc>
                <a:spcPts val="3000"/>
              </a:lnSpc>
              <a:defRPr sz="1200">
                <a:latin typeface="Lucida Sans Unicode"/>
                <a:ea typeface="Lucida Sans Unicode"/>
                <a:cs typeface="Lucida Sans Unicode"/>
                <a:sym typeface="Lucida Sans Unicode"/>
              </a:defRPr>
            </a:pPr>
            <a:r>
              <a:t>oil on canvas</a:t>
            </a:r>
          </a:p>
          <a:p>
            <a:pPr algn="l" defTabSz="457200">
              <a:lnSpc>
                <a:spcPts val="3000"/>
              </a:lnSpc>
              <a:defRPr sz="1200">
                <a:latin typeface="Lucida Sans Unicode"/>
                <a:ea typeface="Lucida Sans Unicode"/>
                <a:cs typeface="Lucida Sans Unicode"/>
                <a:sym typeface="Lucida Sans Unicode"/>
              </a:defRPr>
            </a:pPr>
            <a:r>
              <a:t>36 x 30 1/8 in. (91.5 x 76.4 cm.)</a:t>
            </a:r>
          </a:p>
          <a:p>
            <a:pPr algn="l" defTabSz="457200">
              <a:lnSpc>
                <a:spcPts val="3000"/>
              </a:lnSpc>
              <a:defRPr sz="1200">
                <a:latin typeface="Lucida Sans Unicode"/>
                <a:ea typeface="Lucida Sans Unicode"/>
                <a:cs typeface="Lucida Sans Unicode"/>
                <a:sym typeface="Lucida Sans Unicode"/>
              </a:defRPr>
            </a:pPr>
            <a:r>
              <a:t>Smithsonian American Art Museum</a:t>
            </a:r>
          </a:p>
        </p:txBody>
      </p:sp>
      <p:sp>
        <p:nvSpPr>
          <p:cNvPr id="3" name="Rectangle 2">
            <a:extLst>
              <a:ext uri="{FF2B5EF4-FFF2-40B4-BE49-F238E27FC236}">
                <a16:creationId xmlns:a16="http://schemas.microsoft.com/office/drawing/2014/main" id="{67C52DAE-6EA7-4256-96A5-5449DEC26CE4}"/>
              </a:ext>
            </a:extLst>
          </p:cNvPr>
          <p:cNvSpPr/>
          <p:nvPr/>
        </p:nvSpPr>
        <p:spPr>
          <a:xfrm>
            <a:off x="697162" y="633824"/>
            <a:ext cx="11610473" cy="923330"/>
          </a:xfrm>
          <a:prstGeom prst="rect">
            <a:avLst/>
          </a:prstGeom>
        </p:spPr>
        <p:txBody>
          <a:bodyPr wrap="square">
            <a:spAutoFit/>
          </a:bodyPr>
          <a:lstStyle/>
          <a:p>
            <a:pPr lvl="0"/>
            <a:r>
              <a:rPr lang="en-US" sz="5400" dirty="0">
                <a:solidFill>
                  <a:srgbClr val="F8BA00">
                    <a:lumMod val="75000"/>
                  </a:srgbClr>
                </a:solidFill>
              </a:rPr>
              <a:t>LOOK, THINK, and TALK about ART</a:t>
            </a:r>
          </a:p>
        </p:txBody>
      </p:sp>
      <p:sp>
        <p:nvSpPr>
          <p:cNvPr id="4" name="TextBox 3">
            <a:extLst>
              <a:ext uri="{FF2B5EF4-FFF2-40B4-BE49-F238E27FC236}">
                <a16:creationId xmlns:a16="http://schemas.microsoft.com/office/drawing/2014/main" id="{F2640DAA-D3AA-471F-9749-74063A76A5A5}"/>
              </a:ext>
            </a:extLst>
          </p:cNvPr>
          <p:cNvSpPr txBox="1"/>
          <p:nvPr/>
        </p:nvSpPr>
        <p:spPr>
          <a:xfrm>
            <a:off x="288757" y="2574808"/>
            <a:ext cx="4090736" cy="6750566"/>
          </a:xfrm>
          <a:prstGeom prst="rect">
            <a:avLst/>
          </a:prstGeom>
          <a:noFill/>
          <a:ln w="12700" cap="flat">
            <a:solidFill>
              <a:schemeClr val="tx2">
                <a:lumMod val="20000"/>
                <a:lumOff val="8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chemeClr val="accent4">
                    <a:lumMod val="75000"/>
                  </a:schemeClr>
                </a:solidFill>
                <a:effectLst/>
                <a:uFillTx/>
                <a:latin typeface="+mn-lt"/>
                <a:ea typeface="+mn-ea"/>
                <a:cs typeface="+mn-cs"/>
                <a:sym typeface="Helvetica"/>
              </a:rPr>
              <a:t>LOOK</a:t>
            </a:r>
          </a:p>
          <a:p>
            <a:pPr marL="0" marR="0" indent="0" algn="ctr" defTabSz="584200" rtl="0" fontAlgn="auto" latinLnBrk="0" hangingPunct="0">
              <a:lnSpc>
                <a:spcPct val="100000"/>
              </a:lnSpc>
              <a:spcBef>
                <a:spcPts val="0"/>
              </a:spcBef>
              <a:spcAft>
                <a:spcPts val="0"/>
              </a:spcAft>
              <a:buClrTx/>
              <a:buSzTx/>
              <a:buFontTx/>
              <a:buNone/>
              <a:tabLst/>
            </a:pPr>
            <a:r>
              <a:rPr lang="en-US" sz="2000" dirty="0">
                <a:solidFill>
                  <a:schemeClr val="accent4">
                    <a:lumMod val="75000"/>
                  </a:schemeClr>
                </a:solidFill>
              </a:rPr>
              <a:t>(gather evidence silently for 1 min)</a:t>
            </a:r>
          </a:p>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chemeClr val="accent4">
                  <a:lumMod val="75000"/>
                </a:schemeClr>
              </a:solidFill>
              <a:effectLst/>
              <a:uFillTx/>
              <a:latin typeface="+mn-lt"/>
              <a:ea typeface="+mn-ea"/>
              <a:cs typeface="+mn-cs"/>
              <a:sym typeface="Helvetica"/>
            </a:endParaRP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Facial expression</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Focal point</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Gesture</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Clothing</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Setting</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Objects</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Lines/shapes</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Colors</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Textures</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And more</a:t>
            </a:r>
          </a:p>
          <a:p>
            <a:pPr marL="0" marR="0" indent="0" algn="ctr" defTabSz="584200" rtl="0" fontAlgn="auto" latinLnBrk="0" hangingPunct="0">
              <a:lnSpc>
                <a:spcPct val="100000"/>
              </a:lnSpc>
              <a:spcBef>
                <a:spcPts val="0"/>
              </a:spcBef>
              <a:spcAft>
                <a:spcPts val="0"/>
              </a:spcAft>
              <a:buClrTx/>
              <a:buSzTx/>
              <a:buFontTx/>
              <a:buNone/>
              <a:tabLst/>
            </a:pPr>
            <a:endParaRPr lang="en-US" sz="2800" dirty="0">
              <a:solidFill>
                <a:schemeClr val="tx2">
                  <a:lumMod val="20000"/>
                  <a:lumOff val="80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2800" dirty="0">
              <a:solidFill>
                <a:schemeClr val="tx2">
                  <a:lumMod val="20000"/>
                  <a:lumOff val="80000"/>
                </a:schemeClr>
              </a:solidFill>
            </a:endParaRPr>
          </a:p>
        </p:txBody>
      </p:sp>
      <p:sp>
        <p:nvSpPr>
          <p:cNvPr id="7" name="TextBox 6">
            <a:extLst>
              <a:ext uri="{FF2B5EF4-FFF2-40B4-BE49-F238E27FC236}">
                <a16:creationId xmlns:a16="http://schemas.microsoft.com/office/drawing/2014/main" id="{6ED87547-04FB-4D86-91FC-76D4FBDE7D36}"/>
              </a:ext>
            </a:extLst>
          </p:cNvPr>
          <p:cNvSpPr txBox="1"/>
          <p:nvPr/>
        </p:nvSpPr>
        <p:spPr>
          <a:xfrm>
            <a:off x="4457030" y="2605585"/>
            <a:ext cx="4090738" cy="6689011"/>
          </a:xfrm>
          <a:prstGeom prst="rect">
            <a:avLst/>
          </a:prstGeom>
          <a:noFill/>
          <a:ln w="12700" cap="flat">
            <a:solidFill>
              <a:schemeClr val="tx2">
                <a:lumMod val="20000"/>
                <a:lumOff val="8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chemeClr val="accent4">
                    <a:lumMod val="75000"/>
                  </a:schemeClr>
                </a:solidFill>
                <a:effectLst/>
                <a:uFillTx/>
                <a:latin typeface="+mn-lt"/>
                <a:ea typeface="+mn-ea"/>
                <a:cs typeface="+mn-cs"/>
                <a:sym typeface="Helvetica"/>
              </a:rPr>
              <a:t>THINK</a:t>
            </a:r>
          </a:p>
          <a:p>
            <a:pPr marL="0" marR="0" indent="0" algn="ctr" defTabSz="584200" rtl="0" fontAlgn="auto" latinLnBrk="0" hangingPunct="0">
              <a:lnSpc>
                <a:spcPct val="100000"/>
              </a:lnSpc>
              <a:spcBef>
                <a:spcPts val="0"/>
              </a:spcBef>
              <a:spcAft>
                <a:spcPts val="0"/>
              </a:spcAft>
              <a:buClrTx/>
              <a:buSzTx/>
              <a:buFontTx/>
              <a:buNone/>
              <a:tabLst/>
            </a:pPr>
            <a:r>
              <a:rPr lang="en-US" sz="2000" dirty="0">
                <a:solidFill>
                  <a:schemeClr val="accent4">
                    <a:lumMod val="75000"/>
                  </a:schemeClr>
                </a:solidFill>
              </a:rPr>
              <a:t>(silently for 1 min)</a:t>
            </a: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a:p>
            <a:r>
              <a:rPr lang="en-US" sz="2800" i="1" dirty="0">
                <a:solidFill>
                  <a:schemeClr val="tx2">
                    <a:lumMod val="20000"/>
                    <a:lumOff val="80000"/>
                  </a:schemeClr>
                </a:solidFill>
              </a:rPr>
              <a:t>What is the artist </a:t>
            </a:r>
          </a:p>
          <a:p>
            <a:r>
              <a:rPr lang="en-US" sz="2800" i="1" dirty="0">
                <a:solidFill>
                  <a:schemeClr val="tx2">
                    <a:lumMod val="20000"/>
                    <a:lumOff val="80000"/>
                  </a:schemeClr>
                </a:solidFill>
              </a:rPr>
              <a:t>trying to teach me?</a:t>
            </a:r>
          </a:p>
          <a:p>
            <a:endParaRPr lang="en-US" sz="2800" i="1" dirty="0">
              <a:solidFill>
                <a:schemeClr val="tx2">
                  <a:lumMod val="20000"/>
                  <a:lumOff val="80000"/>
                </a:schemeClr>
              </a:solidFill>
            </a:endParaRPr>
          </a:p>
          <a:p>
            <a:r>
              <a:rPr lang="en-US" sz="2800" i="1" dirty="0">
                <a:solidFill>
                  <a:schemeClr val="tx2">
                    <a:lumMod val="20000"/>
                    <a:lumOff val="80000"/>
                  </a:schemeClr>
                </a:solidFill>
              </a:rPr>
              <a:t>What is the </a:t>
            </a:r>
          </a:p>
          <a:p>
            <a:r>
              <a:rPr lang="en-US" sz="2800" i="1" dirty="0">
                <a:solidFill>
                  <a:schemeClr val="tx2">
                    <a:lumMod val="20000"/>
                    <a:lumOff val="80000"/>
                  </a:schemeClr>
                </a:solidFill>
              </a:rPr>
              <a:t>artist’s message? </a:t>
            </a:r>
          </a:p>
          <a:p>
            <a:endParaRPr lang="en-US" sz="2800" i="1" dirty="0">
              <a:solidFill>
                <a:schemeClr val="tx2">
                  <a:lumMod val="20000"/>
                  <a:lumOff val="80000"/>
                </a:schemeClr>
              </a:solidFill>
            </a:endParaRPr>
          </a:p>
          <a:p>
            <a:r>
              <a:rPr lang="en-US" sz="2800" i="1" dirty="0">
                <a:solidFill>
                  <a:schemeClr val="tx2">
                    <a:lumMod val="20000"/>
                    <a:lumOff val="80000"/>
                  </a:schemeClr>
                </a:solidFill>
              </a:rPr>
              <a:t>What is the artwork </a:t>
            </a:r>
          </a:p>
          <a:p>
            <a:r>
              <a:rPr lang="en-US" sz="2800" i="1" dirty="0">
                <a:solidFill>
                  <a:schemeClr val="tx2">
                    <a:lumMod val="20000"/>
                    <a:lumOff val="80000"/>
                  </a:schemeClr>
                </a:solidFill>
              </a:rPr>
              <a:t>mainly about?</a:t>
            </a:r>
            <a:endParaRPr lang="en-US" sz="3200" dirty="0">
              <a:solidFill>
                <a:schemeClr val="accent4">
                  <a:lumMod val="75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p:txBody>
      </p:sp>
      <p:sp>
        <p:nvSpPr>
          <p:cNvPr id="8" name="TextBox 7">
            <a:extLst>
              <a:ext uri="{FF2B5EF4-FFF2-40B4-BE49-F238E27FC236}">
                <a16:creationId xmlns:a16="http://schemas.microsoft.com/office/drawing/2014/main" id="{C3972E4B-633C-469F-92BA-B79B4ABC6C9E}"/>
              </a:ext>
            </a:extLst>
          </p:cNvPr>
          <p:cNvSpPr txBox="1"/>
          <p:nvPr/>
        </p:nvSpPr>
        <p:spPr>
          <a:xfrm>
            <a:off x="8625304" y="2636365"/>
            <a:ext cx="4090738" cy="6627455"/>
          </a:xfrm>
          <a:prstGeom prst="rect">
            <a:avLst/>
          </a:prstGeom>
          <a:noFill/>
          <a:ln w="12700" cap="flat">
            <a:solidFill>
              <a:schemeClr val="tx2">
                <a:lumMod val="20000"/>
                <a:lumOff val="8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4400" dirty="0">
                <a:solidFill>
                  <a:schemeClr val="accent4">
                    <a:lumMod val="75000"/>
                  </a:schemeClr>
                </a:solidFill>
              </a:rPr>
              <a:t>TALK</a:t>
            </a:r>
            <a:endParaRPr kumimoji="0" lang="en-US" sz="4400" b="0" i="0" u="none" strike="noStrike" cap="none" spc="0" normalizeH="0" baseline="0" dirty="0">
              <a:ln>
                <a:noFill/>
              </a:ln>
              <a:solidFill>
                <a:schemeClr val="accent4">
                  <a:lumMod val="75000"/>
                </a:schemeClr>
              </a:solidFill>
              <a:effectLst/>
              <a:uFillTx/>
              <a:latin typeface="+mn-lt"/>
              <a:ea typeface="+mn-ea"/>
              <a:cs typeface="+mn-cs"/>
              <a:sym typeface="Helvetica"/>
            </a:endParaRPr>
          </a:p>
          <a:p>
            <a:pPr marL="0" marR="0" indent="0" algn="ctr" defTabSz="584200" rtl="0" fontAlgn="auto" latinLnBrk="0" hangingPunct="0">
              <a:lnSpc>
                <a:spcPct val="100000"/>
              </a:lnSpc>
              <a:spcBef>
                <a:spcPts val="0"/>
              </a:spcBef>
              <a:spcAft>
                <a:spcPts val="0"/>
              </a:spcAft>
              <a:buClrTx/>
              <a:buSzTx/>
              <a:buFontTx/>
              <a:buNone/>
              <a:tabLst/>
            </a:pPr>
            <a:r>
              <a:rPr lang="en-US" sz="2000" dirty="0">
                <a:solidFill>
                  <a:schemeClr val="accent4">
                    <a:lumMod val="75000"/>
                  </a:schemeClr>
                </a:solidFill>
              </a:rPr>
              <a:t>(with a partner for 1 min)</a:t>
            </a: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a:p>
            <a:r>
              <a:rPr lang="en-US" sz="2800" i="1" dirty="0">
                <a:solidFill>
                  <a:schemeClr val="accent2">
                    <a:lumMod val="60000"/>
                    <a:lumOff val="40000"/>
                  </a:schemeClr>
                </a:solidFill>
              </a:rPr>
              <a:t>I think________</a:t>
            </a:r>
          </a:p>
          <a:p>
            <a:r>
              <a:rPr lang="en-US" sz="2800" i="1" dirty="0">
                <a:solidFill>
                  <a:schemeClr val="accent2">
                    <a:lumMod val="60000"/>
                    <a:lumOff val="40000"/>
                  </a:schemeClr>
                </a:solidFill>
              </a:rPr>
              <a:t>because I see______</a:t>
            </a:r>
          </a:p>
          <a:p>
            <a:endParaRPr lang="en-US" sz="2800" i="1" dirty="0">
              <a:solidFill>
                <a:schemeClr val="accent2">
                  <a:lumMod val="60000"/>
                  <a:lumOff val="40000"/>
                </a:schemeClr>
              </a:solidFill>
            </a:endParaRPr>
          </a:p>
          <a:p>
            <a:endParaRPr lang="en-US" sz="2800" i="1" dirty="0">
              <a:solidFill>
                <a:schemeClr val="accent2">
                  <a:lumMod val="60000"/>
                  <a:lumOff val="40000"/>
                </a:schemeClr>
              </a:solidFill>
            </a:endParaRPr>
          </a:p>
          <a:p>
            <a:r>
              <a:rPr lang="en-US" sz="2800" i="1" dirty="0">
                <a:solidFill>
                  <a:schemeClr val="accent2">
                    <a:lumMod val="60000"/>
                    <a:lumOff val="40000"/>
                  </a:schemeClr>
                </a:solidFill>
              </a:rPr>
              <a:t>When I see_______</a:t>
            </a:r>
          </a:p>
          <a:p>
            <a:r>
              <a:rPr lang="en-US" sz="2800" i="1" dirty="0">
                <a:solidFill>
                  <a:schemeClr val="accent2">
                    <a:lumMod val="60000"/>
                    <a:lumOff val="40000"/>
                  </a:schemeClr>
                </a:solidFill>
              </a:rPr>
              <a:t>it makes me think______</a:t>
            </a:r>
            <a:endParaRPr lang="en-US" i="1" dirty="0">
              <a:solidFill>
                <a:schemeClr val="accent2">
                  <a:lumMod val="60000"/>
                  <a:lumOff val="40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p:txBody>
      </p:sp>
      <p:sp>
        <p:nvSpPr>
          <p:cNvPr id="5" name="Arrow: Right 4">
            <a:extLst>
              <a:ext uri="{FF2B5EF4-FFF2-40B4-BE49-F238E27FC236}">
                <a16:creationId xmlns:a16="http://schemas.microsoft.com/office/drawing/2014/main" id="{7354D11A-CD00-4D0F-BE8C-86169643F6CA}"/>
              </a:ext>
            </a:extLst>
          </p:cNvPr>
          <p:cNvSpPr/>
          <p:nvPr/>
        </p:nvSpPr>
        <p:spPr>
          <a:xfrm>
            <a:off x="4174958" y="5642811"/>
            <a:ext cx="721895" cy="923330"/>
          </a:xfrm>
          <a:prstGeom prst="rightArrow">
            <a:avLst/>
          </a:prstGeom>
          <a:solidFill>
            <a:schemeClr val="tx2">
              <a:lumMod val="20000"/>
              <a:lumOff val="80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mn-lt"/>
              <a:ea typeface="+mn-ea"/>
              <a:cs typeface="+mn-cs"/>
              <a:sym typeface="Helvetica"/>
            </a:endParaRPr>
          </a:p>
        </p:txBody>
      </p:sp>
      <p:sp>
        <p:nvSpPr>
          <p:cNvPr id="10" name="Arrow: Right 9">
            <a:extLst>
              <a:ext uri="{FF2B5EF4-FFF2-40B4-BE49-F238E27FC236}">
                <a16:creationId xmlns:a16="http://schemas.microsoft.com/office/drawing/2014/main" id="{9FFFBD62-BBEA-4F11-BD8F-535081BE30FB}"/>
              </a:ext>
            </a:extLst>
          </p:cNvPr>
          <p:cNvSpPr/>
          <p:nvPr/>
        </p:nvSpPr>
        <p:spPr>
          <a:xfrm>
            <a:off x="8225589" y="5642811"/>
            <a:ext cx="721895" cy="923330"/>
          </a:xfrm>
          <a:prstGeom prst="rightArrow">
            <a:avLst/>
          </a:prstGeom>
          <a:solidFill>
            <a:schemeClr val="tx2">
              <a:lumMod val="20000"/>
              <a:lumOff val="80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mn-lt"/>
              <a:ea typeface="+mn-ea"/>
              <a:cs typeface="+mn-cs"/>
              <a:sym typeface="Helvetica"/>
            </a:endParaRPr>
          </a:p>
        </p:txBody>
      </p:sp>
    </p:spTree>
    <p:extLst>
      <p:ext uri="{BB962C8B-B14F-4D97-AF65-F5344CB8AC3E}">
        <p14:creationId xmlns:p14="http://schemas.microsoft.com/office/powerpoint/2010/main" val="4030467550"/>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C36959-DA7C-485D-9257-DC6450D52347}"/>
              </a:ext>
            </a:extLst>
          </p:cNvPr>
          <p:cNvSpPr txBox="1"/>
          <p:nvPr/>
        </p:nvSpPr>
        <p:spPr>
          <a:xfrm>
            <a:off x="8361946" y="1070630"/>
            <a:ext cx="4090736" cy="7612340"/>
          </a:xfrm>
          <a:prstGeom prst="rect">
            <a:avLst/>
          </a:prstGeom>
          <a:noFill/>
          <a:ln w="12700" cap="flat">
            <a:solidFill>
              <a:schemeClr val="tx2">
                <a:lumMod val="20000"/>
                <a:lumOff val="8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chemeClr val="accent4">
                    <a:lumMod val="75000"/>
                  </a:schemeClr>
                </a:solidFill>
                <a:effectLst/>
                <a:uFillTx/>
                <a:latin typeface="+mn-lt"/>
                <a:ea typeface="+mn-ea"/>
                <a:cs typeface="+mn-cs"/>
                <a:sym typeface="Helvetica"/>
              </a:rPr>
              <a:t>LOOK</a:t>
            </a:r>
          </a:p>
          <a:p>
            <a:pPr marL="0" marR="0" indent="0" algn="ctr" defTabSz="584200" rtl="0" fontAlgn="auto" latinLnBrk="0" hangingPunct="0">
              <a:lnSpc>
                <a:spcPct val="100000"/>
              </a:lnSpc>
              <a:spcBef>
                <a:spcPts val="0"/>
              </a:spcBef>
              <a:spcAft>
                <a:spcPts val="0"/>
              </a:spcAft>
              <a:buClrTx/>
              <a:buSzTx/>
              <a:buFontTx/>
              <a:buNone/>
              <a:tabLst/>
            </a:pPr>
            <a:r>
              <a:rPr lang="en-US" sz="2000" dirty="0">
                <a:solidFill>
                  <a:schemeClr val="accent4">
                    <a:lumMod val="75000"/>
                  </a:schemeClr>
                </a:solidFill>
              </a:rPr>
              <a:t>(gather evidence silently for 1 min)</a:t>
            </a:r>
          </a:p>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chemeClr val="accent4">
                  <a:lumMod val="75000"/>
                </a:schemeClr>
              </a:solidFill>
              <a:effectLst/>
              <a:uFillTx/>
              <a:latin typeface="+mn-lt"/>
              <a:ea typeface="+mn-ea"/>
              <a:cs typeface="+mn-cs"/>
              <a:sym typeface="Helvetica"/>
            </a:endParaRP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Facial expression</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Focal point</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Gesture</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Clothing</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Setting</a:t>
            </a:r>
          </a:p>
          <a:p>
            <a:r>
              <a:rPr lang="en-US" sz="2800" dirty="0">
                <a:solidFill>
                  <a:schemeClr val="tx2">
                    <a:lumMod val="20000"/>
                    <a:lumOff val="80000"/>
                  </a:schemeClr>
                </a:solidFill>
              </a:rPr>
              <a:t>Objects/ Lines/shapes</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Quantity</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Size</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Colors</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Textures</a:t>
            </a:r>
          </a:p>
          <a:p>
            <a:r>
              <a:rPr lang="en-US" sz="2800" dirty="0">
                <a:solidFill>
                  <a:schemeClr val="tx2">
                    <a:lumMod val="20000"/>
                    <a:lumOff val="80000"/>
                  </a:schemeClr>
                </a:solidFill>
              </a:rPr>
              <a:t>And more</a:t>
            </a:r>
          </a:p>
          <a:p>
            <a:pPr marL="0" marR="0" indent="0" algn="ctr" defTabSz="584200" rtl="0" fontAlgn="auto" latinLnBrk="0" hangingPunct="0">
              <a:lnSpc>
                <a:spcPct val="100000"/>
              </a:lnSpc>
              <a:spcBef>
                <a:spcPts val="0"/>
              </a:spcBef>
              <a:spcAft>
                <a:spcPts val="0"/>
              </a:spcAft>
              <a:buClrTx/>
              <a:buSzTx/>
              <a:buFontTx/>
              <a:buNone/>
              <a:tabLst/>
            </a:pPr>
            <a:endParaRPr lang="en-US" sz="2800" dirty="0">
              <a:solidFill>
                <a:schemeClr val="tx2">
                  <a:lumMod val="20000"/>
                  <a:lumOff val="80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2800" dirty="0">
              <a:solidFill>
                <a:schemeClr val="tx2">
                  <a:lumMod val="20000"/>
                  <a:lumOff val="80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2800" dirty="0">
              <a:solidFill>
                <a:schemeClr val="tx2">
                  <a:lumMod val="20000"/>
                  <a:lumOff val="80000"/>
                </a:schemeClr>
              </a:solidFill>
            </a:endParaRPr>
          </a:p>
        </p:txBody>
      </p:sp>
      <p:pic>
        <p:nvPicPr>
          <p:cNvPr id="5" name="Picture 4">
            <a:extLst>
              <a:ext uri="{FF2B5EF4-FFF2-40B4-BE49-F238E27FC236}">
                <a16:creationId xmlns:a16="http://schemas.microsoft.com/office/drawing/2014/main" id="{A8E62F6E-ADC9-4EF4-B7CC-2419C43A14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920" y="2317757"/>
            <a:ext cx="7948680" cy="5460925"/>
          </a:xfrm>
          <a:prstGeom prst="rect">
            <a:avLst/>
          </a:prstGeom>
        </p:spPr>
      </p:pic>
    </p:spTree>
    <p:extLst>
      <p:ext uri="{BB962C8B-B14F-4D97-AF65-F5344CB8AC3E}">
        <p14:creationId xmlns:p14="http://schemas.microsoft.com/office/powerpoint/2010/main" val="286092746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C42A0C-54D0-4909-A380-DA7776EF2086}"/>
              </a:ext>
            </a:extLst>
          </p:cNvPr>
          <p:cNvSpPr txBox="1"/>
          <p:nvPr/>
        </p:nvSpPr>
        <p:spPr>
          <a:xfrm>
            <a:off x="8542647" y="1940855"/>
            <a:ext cx="4090738" cy="6689011"/>
          </a:xfrm>
          <a:prstGeom prst="rect">
            <a:avLst/>
          </a:prstGeom>
          <a:noFill/>
          <a:ln w="12700" cap="flat">
            <a:solidFill>
              <a:schemeClr val="tx2">
                <a:lumMod val="20000"/>
                <a:lumOff val="8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chemeClr val="accent4">
                    <a:lumMod val="75000"/>
                  </a:schemeClr>
                </a:solidFill>
                <a:effectLst/>
                <a:uFillTx/>
                <a:latin typeface="+mn-lt"/>
                <a:ea typeface="+mn-ea"/>
                <a:cs typeface="+mn-cs"/>
                <a:sym typeface="Helvetica"/>
              </a:rPr>
              <a:t>THINK</a:t>
            </a:r>
          </a:p>
          <a:p>
            <a:pPr marL="0" marR="0" indent="0" algn="ctr" defTabSz="584200" rtl="0" fontAlgn="auto" latinLnBrk="0" hangingPunct="0">
              <a:lnSpc>
                <a:spcPct val="100000"/>
              </a:lnSpc>
              <a:spcBef>
                <a:spcPts val="0"/>
              </a:spcBef>
              <a:spcAft>
                <a:spcPts val="0"/>
              </a:spcAft>
              <a:buClrTx/>
              <a:buSzTx/>
              <a:buFontTx/>
              <a:buNone/>
              <a:tabLst/>
            </a:pPr>
            <a:r>
              <a:rPr lang="en-US" sz="2000" dirty="0">
                <a:solidFill>
                  <a:schemeClr val="accent4">
                    <a:lumMod val="75000"/>
                  </a:schemeClr>
                </a:solidFill>
              </a:rPr>
              <a:t>(silently for 1 min)</a:t>
            </a: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a:p>
            <a:r>
              <a:rPr lang="en-US" sz="2800" i="1" dirty="0">
                <a:solidFill>
                  <a:schemeClr val="tx2">
                    <a:lumMod val="20000"/>
                    <a:lumOff val="80000"/>
                  </a:schemeClr>
                </a:solidFill>
              </a:rPr>
              <a:t>What is the artist </a:t>
            </a:r>
          </a:p>
          <a:p>
            <a:r>
              <a:rPr lang="en-US" sz="2800" i="1" dirty="0">
                <a:solidFill>
                  <a:schemeClr val="tx2">
                    <a:lumMod val="20000"/>
                    <a:lumOff val="80000"/>
                  </a:schemeClr>
                </a:solidFill>
              </a:rPr>
              <a:t>trying to teach me?</a:t>
            </a:r>
          </a:p>
          <a:p>
            <a:endParaRPr lang="en-US" sz="2800" i="1" dirty="0">
              <a:solidFill>
                <a:schemeClr val="tx2">
                  <a:lumMod val="20000"/>
                  <a:lumOff val="80000"/>
                </a:schemeClr>
              </a:solidFill>
            </a:endParaRPr>
          </a:p>
          <a:p>
            <a:r>
              <a:rPr lang="en-US" sz="2800" i="1" dirty="0">
                <a:solidFill>
                  <a:schemeClr val="tx2">
                    <a:lumMod val="20000"/>
                    <a:lumOff val="80000"/>
                  </a:schemeClr>
                </a:solidFill>
              </a:rPr>
              <a:t>What is the </a:t>
            </a:r>
          </a:p>
          <a:p>
            <a:r>
              <a:rPr lang="en-US" sz="2800" i="1" dirty="0">
                <a:solidFill>
                  <a:schemeClr val="tx2">
                    <a:lumMod val="20000"/>
                    <a:lumOff val="80000"/>
                  </a:schemeClr>
                </a:solidFill>
              </a:rPr>
              <a:t>artist’s message? </a:t>
            </a:r>
          </a:p>
          <a:p>
            <a:endParaRPr lang="en-US" sz="2800" i="1" dirty="0">
              <a:solidFill>
                <a:schemeClr val="tx2">
                  <a:lumMod val="20000"/>
                  <a:lumOff val="80000"/>
                </a:schemeClr>
              </a:solidFill>
            </a:endParaRPr>
          </a:p>
          <a:p>
            <a:r>
              <a:rPr lang="en-US" sz="2800" i="1" dirty="0">
                <a:solidFill>
                  <a:schemeClr val="tx2">
                    <a:lumMod val="20000"/>
                    <a:lumOff val="80000"/>
                  </a:schemeClr>
                </a:solidFill>
              </a:rPr>
              <a:t>What is the artwork </a:t>
            </a:r>
          </a:p>
          <a:p>
            <a:r>
              <a:rPr lang="en-US" sz="2800" i="1" dirty="0">
                <a:solidFill>
                  <a:schemeClr val="tx2">
                    <a:lumMod val="20000"/>
                    <a:lumOff val="80000"/>
                  </a:schemeClr>
                </a:solidFill>
              </a:rPr>
              <a:t>mainly about?</a:t>
            </a:r>
            <a:endParaRPr lang="en-US" sz="3200" dirty="0">
              <a:solidFill>
                <a:schemeClr val="accent4">
                  <a:lumMod val="75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p:txBody>
      </p:sp>
      <p:pic>
        <p:nvPicPr>
          <p:cNvPr id="3" name="Picture 2">
            <a:extLst>
              <a:ext uri="{FF2B5EF4-FFF2-40B4-BE49-F238E27FC236}">
                <a16:creationId xmlns:a16="http://schemas.microsoft.com/office/drawing/2014/main" id="{816A9B39-1BE6-43DC-AB5A-961DF04625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15" y="2644401"/>
            <a:ext cx="7688124" cy="5281917"/>
          </a:xfrm>
          <a:prstGeom prst="rect">
            <a:avLst/>
          </a:prstGeom>
        </p:spPr>
      </p:pic>
    </p:spTree>
    <p:extLst>
      <p:ext uri="{BB962C8B-B14F-4D97-AF65-F5344CB8AC3E}">
        <p14:creationId xmlns:p14="http://schemas.microsoft.com/office/powerpoint/2010/main" val="362690513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54FF84-8AF5-4DEF-91CC-7F97C83B5EA1}"/>
              </a:ext>
            </a:extLst>
          </p:cNvPr>
          <p:cNvPicPr>
            <a:picLocks noChangeAspect="1"/>
          </p:cNvPicPr>
          <p:nvPr/>
        </p:nvPicPr>
        <p:blipFill>
          <a:blip r:embed="rId3"/>
          <a:stretch>
            <a:fillRect/>
          </a:stretch>
        </p:blipFill>
        <p:spPr>
          <a:xfrm>
            <a:off x="8327639" y="1920077"/>
            <a:ext cx="4365114" cy="6730567"/>
          </a:xfrm>
          <a:prstGeom prst="rect">
            <a:avLst/>
          </a:prstGeom>
        </p:spPr>
      </p:pic>
      <p:pic>
        <p:nvPicPr>
          <p:cNvPr id="5" name="Picture 4">
            <a:extLst>
              <a:ext uri="{FF2B5EF4-FFF2-40B4-BE49-F238E27FC236}">
                <a16:creationId xmlns:a16="http://schemas.microsoft.com/office/drawing/2014/main" id="{6E320AE0-C724-4483-9B83-2485E2631F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689" y="2714219"/>
            <a:ext cx="7716441" cy="5301372"/>
          </a:xfrm>
          <a:prstGeom prst="rect">
            <a:avLst/>
          </a:prstGeom>
        </p:spPr>
      </p:pic>
    </p:spTree>
    <p:extLst>
      <p:ext uri="{BB962C8B-B14F-4D97-AF65-F5344CB8AC3E}">
        <p14:creationId xmlns:p14="http://schemas.microsoft.com/office/powerpoint/2010/main" val="72215848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C36959-DA7C-485D-9257-DC6450D52347}"/>
              </a:ext>
            </a:extLst>
          </p:cNvPr>
          <p:cNvSpPr txBox="1"/>
          <p:nvPr/>
        </p:nvSpPr>
        <p:spPr>
          <a:xfrm>
            <a:off x="8361946" y="1070630"/>
            <a:ext cx="4090736" cy="7612340"/>
          </a:xfrm>
          <a:prstGeom prst="rect">
            <a:avLst/>
          </a:prstGeom>
          <a:noFill/>
          <a:ln w="12700" cap="flat">
            <a:solidFill>
              <a:schemeClr val="tx2">
                <a:lumMod val="20000"/>
                <a:lumOff val="8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chemeClr val="accent4">
                    <a:lumMod val="75000"/>
                  </a:schemeClr>
                </a:solidFill>
                <a:effectLst/>
                <a:uFillTx/>
                <a:latin typeface="+mn-lt"/>
                <a:ea typeface="+mn-ea"/>
                <a:cs typeface="+mn-cs"/>
                <a:sym typeface="Helvetica"/>
              </a:rPr>
              <a:t>LOOK</a:t>
            </a:r>
          </a:p>
          <a:p>
            <a:pPr marL="0" marR="0" indent="0" algn="ctr" defTabSz="584200" rtl="0" fontAlgn="auto" latinLnBrk="0" hangingPunct="0">
              <a:lnSpc>
                <a:spcPct val="100000"/>
              </a:lnSpc>
              <a:spcBef>
                <a:spcPts val="0"/>
              </a:spcBef>
              <a:spcAft>
                <a:spcPts val="0"/>
              </a:spcAft>
              <a:buClrTx/>
              <a:buSzTx/>
              <a:buFontTx/>
              <a:buNone/>
              <a:tabLst/>
            </a:pPr>
            <a:r>
              <a:rPr lang="en-US" sz="2000" dirty="0">
                <a:solidFill>
                  <a:schemeClr val="accent4">
                    <a:lumMod val="75000"/>
                  </a:schemeClr>
                </a:solidFill>
              </a:rPr>
              <a:t>(gather evidence silently for 1 min)</a:t>
            </a:r>
          </a:p>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chemeClr val="accent4">
                  <a:lumMod val="75000"/>
                </a:schemeClr>
              </a:solidFill>
              <a:effectLst/>
              <a:uFillTx/>
              <a:latin typeface="+mn-lt"/>
              <a:ea typeface="+mn-ea"/>
              <a:cs typeface="+mn-cs"/>
              <a:sym typeface="Helvetica"/>
            </a:endParaRP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Facial expression</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Focal point</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Gesture</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Clothing</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Setting</a:t>
            </a:r>
          </a:p>
          <a:p>
            <a:r>
              <a:rPr lang="en-US" sz="2800" dirty="0">
                <a:solidFill>
                  <a:schemeClr val="tx2">
                    <a:lumMod val="20000"/>
                    <a:lumOff val="80000"/>
                  </a:schemeClr>
                </a:solidFill>
              </a:rPr>
              <a:t>Objects/ Lines/shapes</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Quantity</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Size</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Colors</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Textures</a:t>
            </a:r>
          </a:p>
          <a:p>
            <a:r>
              <a:rPr lang="en-US" sz="2800" dirty="0">
                <a:solidFill>
                  <a:schemeClr val="tx2">
                    <a:lumMod val="20000"/>
                    <a:lumOff val="80000"/>
                  </a:schemeClr>
                </a:solidFill>
              </a:rPr>
              <a:t>And more</a:t>
            </a:r>
          </a:p>
          <a:p>
            <a:pPr marL="0" marR="0" indent="0" algn="ctr" defTabSz="584200" rtl="0" fontAlgn="auto" latinLnBrk="0" hangingPunct="0">
              <a:lnSpc>
                <a:spcPct val="100000"/>
              </a:lnSpc>
              <a:spcBef>
                <a:spcPts val="0"/>
              </a:spcBef>
              <a:spcAft>
                <a:spcPts val="0"/>
              </a:spcAft>
              <a:buClrTx/>
              <a:buSzTx/>
              <a:buFontTx/>
              <a:buNone/>
              <a:tabLst/>
            </a:pPr>
            <a:endParaRPr lang="en-US" sz="2800" dirty="0">
              <a:solidFill>
                <a:schemeClr val="tx2">
                  <a:lumMod val="20000"/>
                  <a:lumOff val="80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2800" dirty="0">
              <a:solidFill>
                <a:schemeClr val="tx2">
                  <a:lumMod val="20000"/>
                  <a:lumOff val="80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2800" dirty="0">
              <a:solidFill>
                <a:schemeClr val="tx2">
                  <a:lumMod val="20000"/>
                  <a:lumOff val="80000"/>
                </a:schemeClr>
              </a:solidFill>
            </a:endParaRPr>
          </a:p>
        </p:txBody>
      </p:sp>
      <p:pic>
        <p:nvPicPr>
          <p:cNvPr id="4" name="Picture 3">
            <a:extLst>
              <a:ext uri="{FF2B5EF4-FFF2-40B4-BE49-F238E27FC236}">
                <a16:creationId xmlns:a16="http://schemas.microsoft.com/office/drawing/2014/main" id="{C115216D-42C9-421F-B386-33A5FCE6BB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851" y="2257424"/>
            <a:ext cx="7951036" cy="5466337"/>
          </a:xfrm>
          <a:prstGeom prst="rect">
            <a:avLst/>
          </a:prstGeom>
        </p:spPr>
      </p:pic>
    </p:spTree>
    <p:extLst>
      <p:ext uri="{BB962C8B-B14F-4D97-AF65-F5344CB8AC3E}">
        <p14:creationId xmlns:p14="http://schemas.microsoft.com/office/powerpoint/2010/main" val="249156477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C42A0C-54D0-4909-A380-DA7776EF2086}"/>
              </a:ext>
            </a:extLst>
          </p:cNvPr>
          <p:cNvSpPr txBox="1"/>
          <p:nvPr/>
        </p:nvSpPr>
        <p:spPr>
          <a:xfrm>
            <a:off x="8542647" y="1940855"/>
            <a:ext cx="4090738" cy="6689011"/>
          </a:xfrm>
          <a:prstGeom prst="rect">
            <a:avLst/>
          </a:prstGeom>
          <a:noFill/>
          <a:ln w="12700" cap="flat">
            <a:solidFill>
              <a:schemeClr val="tx2">
                <a:lumMod val="20000"/>
                <a:lumOff val="8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chemeClr val="accent4">
                    <a:lumMod val="75000"/>
                  </a:schemeClr>
                </a:solidFill>
                <a:effectLst/>
                <a:uFillTx/>
                <a:latin typeface="+mn-lt"/>
                <a:ea typeface="+mn-ea"/>
                <a:cs typeface="+mn-cs"/>
                <a:sym typeface="Helvetica"/>
              </a:rPr>
              <a:t>THINK</a:t>
            </a:r>
          </a:p>
          <a:p>
            <a:pPr marL="0" marR="0" indent="0" algn="ctr" defTabSz="584200" rtl="0" fontAlgn="auto" latinLnBrk="0" hangingPunct="0">
              <a:lnSpc>
                <a:spcPct val="100000"/>
              </a:lnSpc>
              <a:spcBef>
                <a:spcPts val="0"/>
              </a:spcBef>
              <a:spcAft>
                <a:spcPts val="0"/>
              </a:spcAft>
              <a:buClrTx/>
              <a:buSzTx/>
              <a:buFontTx/>
              <a:buNone/>
              <a:tabLst/>
            </a:pPr>
            <a:r>
              <a:rPr lang="en-US" sz="2000" dirty="0">
                <a:solidFill>
                  <a:schemeClr val="accent4">
                    <a:lumMod val="75000"/>
                  </a:schemeClr>
                </a:solidFill>
              </a:rPr>
              <a:t>(silently for 1 min)</a:t>
            </a: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a:p>
            <a:r>
              <a:rPr lang="en-US" sz="2800" i="1" dirty="0">
                <a:solidFill>
                  <a:schemeClr val="tx2">
                    <a:lumMod val="20000"/>
                    <a:lumOff val="80000"/>
                  </a:schemeClr>
                </a:solidFill>
              </a:rPr>
              <a:t>What is the artist </a:t>
            </a:r>
          </a:p>
          <a:p>
            <a:r>
              <a:rPr lang="en-US" sz="2800" i="1" dirty="0">
                <a:solidFill>
                  <a:schemeClr val="tx2">
                    <a:lumMod val="20000"/>
                    <a:lumOff val="80000"/>
                  </a:schemeClr>
                </a:solidFill>
              </a:rPr>
              <a:t>trying to teach me?</a:t>
            </a:r>
          </a:p>
          <a:p>
            <a:endParaRPr lang="en-US" sz="2800" i="1" dirty="0">
              <a:solidFill>
                <a:schemeClr val="tx2">
                  <a:lumMod val="20000"/>
                  <a:lumOff val="80000"/>
                </a:schemeClr>
              </a:solidFill>
            </a:endParaRPr>
          </a:p>
          <a:p>
            <a:r>
              <a:rPr lang="en-US" sz="2800" i="1" dirty="0">
                <a:solidFill>
                  <a:schemeClr val="tx2">
                    <a:lumMod val="20000"/>
                    <a:lumOff val="80000"/>
                  </a:schemeClr>
                </a:solidFill>
              </a:rPr>
              <a:t>What is the </a:t>
            </a:r>
          </a:p>
          <a:p>
            <a:r>
              <a:rPr lang="en-US" sz="2800" i="1" dirty="0">
                <a:solidFill>
                  <a:schemeClr val="tx2">
                    <a:lumMod val="20000"/>
                    <a:lumOff val="80000"/>
                  </a:schemeClr>
                </a:solidFill>
              </a:rPr>
              <a:t>artist’s message? </a:t>
            </a:r>
          </a:p>
          <a:p>
            <a:endParaRPr lang="en-US" sz="2800" i="1" dirty="0">
              <a:solidFill>
                <a:schemeClr val="tx2">
                  <a:lumMod val="20000"/>
                  <a:lumOff val="80000"/>
                </a:schemeClr>
              </a:solidFill>
            </a:endParaRPr>
          </a:p>
          <a:p>
            <a:r>
              <a:rPr lang="en-US" sz="2800" i="1" dirty="0">
                <a:solidFill>
                  <a:schemeClr val="tx2">
                    <a:lumMod val="20000"/>
                    <a:lumOff val="80000"/>
                  </a:schemeClr>
                </a:solidFill>
              </a:rPr>
              <a:t>What is the artwork </a:t>
            </a:r>
          </a:p>
          <a:p>
            <a:r>
              <a:rPr lang="en-US" sz="2800" i="1" dirty="0">
                <a:solidFill>
                  <a:schemeClr val="tx2">
                    <a:lumMod val="20000"/>
                    <a:lumOff val="80000"/>
                  </a:schemeClr>
                </a:solidFill>
              </a:rPr>
              <a:t>mainly about?</a:t>
            </a:r>
            <a:endParaRPr lang="en-US" sz="3200" dirty="0">
              <a:solidFill>
                <a:schemeClr val="accent4">
                  <a:lumMod val="75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p:txBody>
      </p:sp>
      <p:pic>
        <p:nvPicPr>
          <p:cNvPr id="4" name="Picture 3">
            <a:extLst>
              <a:ext uri="{FF2B5EF4-FFF2-40B4-BE49-F238E27FC236}">
                <a16:creationId xmlns:a16="http://schemas.microsoft.com/office/drawing/2014/main" id="{2B153A95-BF5A-4A73-BCB5-7B11E30055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908" y="2413068"/>
            <a:ext cx="8080465" cy="5555320"/>
          </a:xfrm>
          <a:prstGeom prst="rect">
            <a:avLst/>
          </a:prstGeom>
        </p:spPr>
      </p:pic>
    </p:spTree>
    <p:extLst>
      <p:ext uri="{BB962C8B-B14F-4D97-AF65-F5344CB8AC3E}">
        <p14:creationId xmlns:p14="http://schemas.microsoft.com/office/powerpoint/2010/main" val="147576727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54FF84-8AF5-4DEF-91CC-7F97C83B5EA1}"/>
              </a:ext>
            </a:extLst>
          </p:cNvPr>
          <p:cNvPicPr>
            <a:picLocks noChangeAspect="1"/>
          </p:cNvPicPr>
          <p:nvPr/>
        </p:nvPicPr>
        <p:blipFill>
          <a:blip r:embed="rId3"/>
          <a:stretch>
            <a:fillRect/>
          </a:stretch>
        </p:blipFill>
        <p:spPr>
          <a:xfrm>
            <a:off x="8327639" y="1920077"/>
            <a:ext cx="4365114" cy="6730567"/>
          </a:xfrm>
          <a:prstGeom prst="rect">
            <a:avLst/>
          </a:prstGeom>
        </p:spPr>
      </p:pic>
      <p:pic>
        <p:nvPicPr>
          <p:cNvPr id="7" name="Picture 6">
            <a:extLst>
              <a:ext uri="{FF2B5EF4-FFF2-40B4-BE49-F238E27FC236}">
                <a16:creationId xmlns:a16="http://schemas.microsoft.com/office/drawing/2014/main" id="{DD815C93-363B-4647-A15D-67D677CE0E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047" y="2413067"/>
            <a:ext cx="8007632" cy="5505247"/>
          </a:xfrm>
          <a:prstGeom prst="rect">
            <a:avLst/>
          </a:prstGeom>
        </p:spPr>
      </p:pic>
    </p:spTree>
    <p:extLst>
      <p:ext uri="{BB962C8B-B14F-4D97-AF65-F5344CB8AC3E}">
        <p14:creationId xmlns:p14="http://schemas.microsoft.com/office/powerpoint/2010/main" val="243151449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C36959-DA7C-485D-9257-DC6450D52347}"/>
              </a:ext>
            </a:extLst>
          </p:cNvPr>
          <p:cNvSpPr txBox="1"/>
          <p:nvPr/>
        </p:nvSpPr>
        <p:spPr>
          <a:xfrm>
            <a:off x="8361946" y="1070630"/>
            <a:ext cx="4090736" cy="7612340"/>
          </a:xfrm>
          <a:prstGeom prst="rect">
            <a:avLst/>
          </a:prstGeom>
          <a:noFill/>
          <a:ln w="12700" cap="flat">
            <a:solidFill>
              <a:schemeClr val="tx2">
                <a:lumMod val="20000"/>
                <a:lumOff val="8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chemeClr val="accent4">
                    <a:lumMod val="75000"/>
                  </a:schemeClr>
                </a:solidFill>
                <a:effectLst/>
                <a:uFillTx/>
                <a:latin typeface="+mn-lt"/>
                <a:ea typeface="+mn-ea"/>
                <a:cs typeface="+mn-cs"/>
                <a:sym typeface="Helvetica"/>
              </a:rPr>
              <a:t>LOOK</a:t>
            </a:r>
          </a:p>
          <a:p>
            <a:pPr marL="0" marR="0" indent="0" algn="ctr" defTabSz="584200" rtl="0" fontAlgn="auto" latinLnBrk="0" hangingPunct="0">
              <a:lnSpc>
                <a:spcPct val="100000"/>
              </a:lnSpc>
              <a:spcBef>
                <a:spcPts val="0"/>
              </a:spcBef>
              <a:spcAft>
                <a:spcPts val="0"/>
              </a:spcAft>
              <a:buClrTx/>
              <a:buSzTx/>
              <a:buFontTx/>
              <a:buNone/>
              <a:tabLst/>
            </a:pPr>
            <a:r>
              <a:rPr lang="en-US" sz="2000" dirty="0">
                <a:solidFill>
                  <a:schemeClr val="accent4">
                    <a:lumMod val="75000"/>
                  </a:schemeClr>
                </a:solidFill>
              </a:rPr>
              <a:t>(gather evidence silently for 1 min)</a:t>
            </a:r>
          </a:p>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chemeClr val="accent4">
                  <a:lumMod val="75000"/>
                </a:schemeClr>
              </a:solidFill>
              <a:effectLst/>
              <a:uFillTx/>
              <a:latin typeface="+mn-lt"/>
              <a:ea typeface="+mn-ea"/>
              <a:cs typeface="+mn-cs"/>
              <a:sym typeface="Helvetica"/>
            </a:endParaRP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Facial expression</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Focal point</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Gesture</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Clothing</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Setting</a:t>
            </a:r>
          </a:p>
          <a:p>
            <a:r>
              <a:rPr lang="en-US" sz="2800" dirty="0">
                <a:solidFill>
                  <a:schemeClr val="tx2">
                    <a:lumMod val="20000"/>
                    <a:lumOff val="80000"/>
                  </a:schemeClr>
                </a:solidFill>
              </a:rPr>
              <a:t>Objects/ Lines/shapes</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Quantity</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Size</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Colors</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Textures</a:t>
            </a:r>
          </a:p>
          <a:p>
            <a:r>
              <a:rPr lang="en-US" sz="2800" dirty="0">
                <a:solidFill>
                  <a:schemeClr val="tx2">
                    <a:lumMod val="20000"/>
                    <a:lumOff val="80000"/>
                  </a:schemeClr>
                </a:solidFill>
              </a:rPr>
              <a:t>And more</a:t>
            </a:r>
          </a:p>
          <a:p>
            <a:pPr marL="0" marR="0" indent="0" algn="ctr" defTabSz="584200" rtl="0" fontAlgn="auto" latinLnBrk="0" hangingPunct="0">
              <a:lnSpc>
                <a:spcPct val="100000"/>
              </a:lnSpc>
              <a:spcBef>
                <a:spcPts val="0"/>
              </a:spcBef>
              <a:spcAft>
                <a:spcPts val="0"/>
              </a:spcAft>
              <a:buClrTx/>
              <a:buSzTx/>
              <a:buFontTx/>
              <a:buNone/>
              <a:tabLst/>
            </a:pPr>
            <a:endParaRPr lang="en-US" sz="2800" dirty="0">
              <a:solidFill>
                <a:schemeClr val="tx2">
                  <a:lumMod val="20000"/>
                  <a:lumOff val="80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2800" dirty="0">
              <a:solidFill>
                <a:schemeClr val="tx2">
                  <a:lumMod val="20000"/>
                  <a:lumOff val="80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2800" dirty="0">
              <a:solidFill>
                <a:schemeClr val="tx2">
                  <a:lumMod val="20000"/>
                  <a:lumOff val="80000"/>
                </a:schemeClr>
              </a:solidFill>
            </a:endParaRPr>
          </a:p>
        </p:txBody>
      </p:sp>
      <p:pic>
        <p:nvPicPr>
          <p:cNvPr id="5" name="Picture 4">
            <a:extLst>
              <a:ext uri="{FF2B5EF4-FFF2-40B4-BE49-F238E27FC236}">
                <a16:creationId xmlns:a16="http://schemas.microsoft.com/office/drawing/2014/main" id="{43A7EB70-55D3-4376-B869-ADFDF4CC5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014" y="2227836"/>
            <a:ext cx="7801395" cy="5359737"/>
          </a:xfrm>
          <a:prstGeom prst="rect">
            <a:avLst/>
          </a:prstGeom>
        </p:spPr>
      </p:pic>
    </p:spTree>
    <p:extLst>
      <p:ext uri="{BB962C8B-B14F-4D97-AF65-F5344CB8AC3E}">
        <p14:creationId xmlns:p14="http://schemas.microsoft.com/office/powerpoint/2010/main" val="66673763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Classifying Art"/>
          <p:cNvSpPr txBox="1">
            <a:spLocks noGrp="1"/>
          </p:cNvSpPr>
          <p:nvPr>
            <p:ph type="title" idx="4294967295"/>
          </p:nvPr>
        </p:nvSpPr>
        <p:spPr>
          <a:xfrm>
            <a:off x="0" y="390525"/>
            <a:ext cx="13004800" cy="1625600"/>
          </a:xfrm>
          <a:prstGeom prst="rect">
            <a:avLst/>
          </a:prstGeom>
          <a:solidFill>
            <a:srgbClr val="333399"/>
          </a:solidFill>
        </p:spPr>
        <p:txBody>
          <a:bodyPr/>
          <a:lstStyle>
            <a:lvl1pPr indent="57150" defTabSz="914400">
              <a:defRPr sz="5600" b="1">
                <a:latin typeface="Arial"/>
                <a:ea typeface="Arial"/>
                <a:cs typeface="Arial"/>
                <a:sym typeface="Arial"/>
              </a:defRPr>
            </a:lvl1pPr>
          </a:lstStyle>
          <a:p>
            <a:r>
              <a:t>Classifying Art</a:t>
            </a:r>
          </a:p>
        </p:txBody>
      </p:sp>
      <p:sp>
        <p:nvSpPr>
          <p:cNvPr id="380" name="Double Arrow"/>
          <p:cNvSpPr/>
          <p:nvPr/>
        </p:nvSpPr>
        <p:spPr>
          <a:xfrm>
            <a:off x="165100" y="5985451"/>
            <a:ext cx="12674600" cy="1625600"/>
          </a:xfrm>
          <a:prstGeom prst="leftRightArrow">
            <a:avLst>
              <a:gd name="adj1" fmla="val 50000"/>
              <a:gd name="adj2" fmla="val 109662"/>
            </a:avLst>
          </a:prstGeom>
          <a:solidFill>
            <a:srgbClr val="333399"/>
          </a:solidFill>
          <a:ln w="12700">
            <a:solidFill>
              <a:srgbClr val="000000"/>
            </a:solidFill>
          </a:ln>
        </p:spPr>
        <p:txBody>
          <a:bodyPr lIns="50800" tIns="50800" rIns="50800" bIns="50800"/>
          <a:lstStyle/>
          <a:p>
            <a:pPr algn="l" defTabSz="457200">
              <a:defRPr sz="1800">
                <a:latin typeface="Arial"/>
                <a:ea typeface="Arial"/>
                <a:cs typeface="Arial"/>
                <a:sym typeface="Arial"/>
              </a:defRPr>
            </a:pPr>
            <a:endParaRPr/>
          </a:p>
        </p:txBody>
      </p:sp>
      <p:pic>
        <p:nvPicPr>
          <p:cNvPr id="383" name="image.jpg" descr="image.jpg"/>
          <p:cNvPicPr>
            <a:picLocks noChangeAspect="1"/>
          </p:cNvPicPr>
          <p:nvPr/>
        </p:nvPicPr>
        <p:blipFill>
          <a:blip r:embed="rId3"/>
          <a:stretch>
            <a:fillRect/>
          </a:stretch>
        </p:blipFill>
        <p:spPr>
          <a:xfrm>
            <a:off x="9534752" y="2929235"/>
            <a:ext cx="3041650" cy="2908300"/>
          </a:xfrm>
          <a:prstGeom prst="rect">
            <a:avLst/>
          </a:prstGeom>
          <a:ln w="12700">
            <a:miter lim="400000"/>
          </a:ln>
        </p:spPr>
      </p:pic>
      <p:sp>
        <p:nvSpPr>
          <p:cNvPr id="384" name="Representational"/>
          <p:cNvSpPr txBox="1"/>
          <p:nvPr/>
        </p:nvSpPr>
        <p:spPr>
          <a:xfrm>
            <a:off x="330200" y="8013699"/>
            <a:ext cx="3797300" cy="48117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57150" algn="l" defTabSz="457200">
              <a:spcBef>
                <a:spcPts val="2000"/>
              </a:spcBef>
              <a:defRPr sz="3400" b="1">
                <a:solidFill>
                  <a:srgbClr val="FFFFFF"/>
                </a:solidFill>
                <a:latin typeface="Arial"/>
                <a:ea typeface="Arial"/>
                <a:cs typeface="Arial"/>
                <a:sym typeface="Arial"/>
              </a:defRPr>
            </a:lvl1pPr>
          </a:lstStyle>
          <a:p>
            <a:r>
              <a:t>Representational</a:t>
            </a:r>
          </a:p>
        </p:txBody>
      </p:sp>
      <p:sp>
        <p:nvSpPr>
          <p:cNvPr id="385" name="Abstract"/>
          <p:cNvSpPr txBox="1"/>
          <p:nvPr/>
        </p:nvSpPr>
        <p:spPr>
          <a:xfrm>
            <a:off x="5741544" y="7222538"/>
            <a:ext cx="3365503" cy="48117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57150" algn="l" defTabSz="457200">
              <a:spcBef>
                <a:spcPts val="2000"/>
              </a:spcBef>
              <a:defRPr sz="3400" b="1">
                <a:solidFill>
                  <a:srgbClr val="FFFFFF"/>
                </a:solidFill>
                <a:latin typeface="Arial"/>
                <a:ea typeface="Arial"/>
                <a:cs typeface="Arial"/>
                <a:sym typeface="Arial"/>
              </a:defRPr>
            </a:lvl1pPr>
          </a:lstStyle>
          <a:p>
            <a:r>
              <a:t>Abstract</a:t>
            </a:r>
          </a:p>
        </p:txBody>
      </p:sp>
      <p:sp>
        <p:nvSpPr>
          <p:cNvPr id="386" name="Nonrepresentational"/>
          <p:cNvSpPr txBox="1"/>
          <p:nvPr/>
        </p:nvSpPr>
        <p:spPr>
          <a:xfrm>
            <a:off x="8242299" y="8127999"/>
            <a:ext cx="4762504" cy="48117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57150" algn="l" defTabSz="457200">
              <a:spcBef>
                <a:spcPts val="2000"/>
              </a:spcBef>
              <a:defRPr sz="3400" b="1">
                <a:solidFill>
                  <a:srgbClr val="FFFFFF"/>
                </a:solidFill>
                <a:latin typeface="Arial"/>
                <a:ea typeface="Arial"/>
                <a:cs typeface="Arial"/>
                <a:sym typeface="Arial"/>
              </a:defRPr>
            </a:lvl1pPr>
          </a:lstStyle>
          <a:p>
            <a:r>
              <a:t>Nonrepresentational</a:t>
            </a:r>
          </a:p>
        </p:txBody>
      </p:sp>
      <p:pic>
        <p:nvPicPr>
          <p:cNvPr id="4" name="Picture 3">
            <a:extLst>
              <a:ext uri="{FF2B5EF4-FFF2-40B4-BE49-F238E27FC236}">
                <a16:creationId xmlns:a16="http://schemas.microsoft.com/office/drawing/2014/main" id="{81F62277-D036-4F07-87AA-9F4606F5B4D7}"/>
              </a:ext>
            </a:extLst>
          </p:cNvPr>
          <p:cNvPicPr>
            <a:picLocks noChangeAspect="1"/>
          </p:cNvPicPr>
          <p:nvPr/>
        </p:nvPicPr>
        <p:blipFill>
          <a:blip r:embed="rId4"/>
          <a:stretch>
            <a:fillRect/>
          </a:stretch>
        </p:blipFill>
        <p:spPr>
          <a:xfrm>
            <a:off x="428398" y="2984501"/>
            <a:ext cx="3997376" cy="2743200"/>
          </a:xfrm>
          <a:prstGeom prst="rect">
            <a:avLst/>
          </a:prstGeom>
        </p:spPr>
      </p:pic>
      <p:pic>
        <p:nvPicPr>
          <p:cNvPr id="5" name="Picture 4">
            <a:extLst>
              <a:ext uri="{FF2B5EF4-FFF2-40B4-BE49-F238E27FC236}">
                <a16:creationId xmlns:a16="http://schemas.microsoft.com/office/drawing/2014/main" id="{D5221832-FC47-4A4F-984E-8E20EF8A0606}"/>
              </a:ext>
            </a:extLst>
          </p:cNvPr>
          <p:cNvPicPr>
            <a:picLocks noChangeAspect="1"/>
          </p:cNvPicPr>
          <p:nvPr/>
        </p:nvPicPr>
        <p:blipFill>
          <a:blip r:embed="rId5"/>
          <a:stretch>
            <a:fillRect/>
          </a:stretch>
        </p:blipFill>
        <p:spPr>
          <a:xfrm>
            <a:off x="4861450" y="2984501"/>
            <a:ext cx="4069482" cy="2797769"/>
          </a:xfrm>
          <a:prstGeom prst="rect">
            <a:avLst/>
          </a:prstGeom>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C42A0C-54D0-4909-A380-DA7776EF2086}"/>
              </a:ext>
            </a:extLst>
          </p:cNvPr>
          <p:cNvSpPr txBox="1"/>
          <p:nvPr/>
        </p:nvSpPr>
        <p:spPr>
          <a:xfrm>
            <a:off x="8542647" y="1940855"/>
            <a:ext cx="4090738" cy="6689011"/>
          </a:xfrm>
          <a:prstGeom prst="rect">
            <a:avLst/>
          </a:prstGeom>
          <a:noFill/>
          <a:ln w="12700" cap="flat">
            <a:solidFill>
              <a:schemeClr val="tx2">
                <a:lumMod val="20000"/>
                <a:lumOff val="8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chemeClr val="accent4">
                    <a:lumMod val="75000"/>
                  </a:schemeClr>
                </a:solidFill>
                <a:effectLst/>
                <a:uFillTx/>
                <a:latin typeface="+mn-lt"/>
                <a:ea typeface="+mn-ea"/>
                <a:cs typeface="+mn-cs"/>
                <a:sym typeface="Helvetica"/>
              </a:rPr>
              <a:t>THINK</a:t>
            </a:r>
          </a:p>
          <a:p>
            <a:pPr marL="0" marR="0" indent="0" algn="ctr" defTabSz="584200" rtl="0" fontAlgn="auto" latinLnBrk="0" hangingPunct="0">
              <a:lnSpc>
                <a:spcPct val="100000"/>
              </a:lnSpc>
              <a:spcBef>
                <a:spcPts val="0"/>
              </a:spcBef>
              <a:spcAft>
                <a:spcPts val="0"/>
              </a:spcAft>
              <a:buClrTx/>
              <a:buSzTx/>
              <a:buFontTx/>
              <a:buNone/>
              <a:tabLst/>
            </a:pPr>
            <a:r>
              <a:rPr lang="en-US" sz="2000" dirty="0">
                <a:solidFill>
                  <a:schemeClr val="accent4">
                    <a:lumMod val="75000"/>
                  </a:schemeClr>
                </a:solidFill>
              </a:rPr>
              <a:t>(silently for 1 min)</a:t>
            </a: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a:p>
            <a:r>
              <a:rPr lang="en-US" sz="2800" i="1" dirty="0">
                <a:solidFill>
                  <a:schemeClr val="tx2">
                    <a:lumMod val="20000"/>
                    <a:lumOff val="80000"/>
                  </a:schemeClr>
                </a:solidFill>
              </a:rPr>
              <a:t>What is the artist </a:t>
            </a:r>
          </a:p>
          <a:p>
            <a:r>
              <a:rPr lang="en-US" sz="2800" i="1" dirty="0">
                <a:solidFill>
                  <a:schemeClr val="tx2">
                    <a:lumMod val="20000"/>
                    <a:lumOff val="80000"/>
                  </a:schemeClr>
                </a:solidFill>
              </a:rPr>
              <a:t>trying to teach me?</a:t>
            </a:r>
          </a:p>
          <a:p>
            <a:endParaRPr lang="en-US" sz="2800" i="1" dirty="0">
              <a:solidFill>
                <a:schemeClr val="tx2">
                  <a:lumMod val="20000"/>
                  <a:lumOff val="80000"/>
                </a:schemeClr>
              </a:solidFill>
            </a:endParaRPr>
          </a:p>
          <a:p>
            <a:r>
              <a:rPr lang="en-US" sz="2800" i="1" dirty="0">
                <a:solidFill>
                  <a:schemeClr val="tx2">
                    <a:lumMod val="20000"/>
                    <a:lumOff val="80000"/>
                  </a:schemeClr>
                </a:solidFill>
              </a:rPr>
              <a:t>What is the </a:t>
            </a:r>
          </a:p>
          <a:p>
            <a:r>
              <a:rPr lang="en-US" sz="2800" i="1" dirty="0">
                <a:solidFill>
                  <a:schemeClr val="tx2">
                    <a:lumMod val="20000"/>
                    <a:lumOff val="80000"/>
                  </a:schemeClr>
                </a:solidFill>
              </a:rPr>
              <a:t>artist’s message? </a:t>
            </a:r>
          </a:p>
          <a:p>
            <a:endParaRPr lang="en-US" sz="2800" i="1" dirty="0">
              <a:solidFill>
                <a:schemeClr val="tx2">
                  <a:lumMod val="20000"/>
                  <a:lumOff val="80000"/>
                </a:schemeClr>
              </a:solidFill>
            </a:endParaRPr>
          </a:p>
          <a:p>
            <a:r>
              <a:rPr lang="en-US" sz="2800" i="1" dirty="0">
                <a:solidFill>
                  <a:schemeClr val="tx2">
                    <a:lumMod val="20000"/>
                    <a:lumOff val="80000"/>
                  </a:schemeClr>
                </a:solidFill>
              </a:rPr>
              <a:t>What is the artwork </a:t>
            </a:r>
          </a:p>
          <a:p>
            <a:r>
              <a:rPr lang="en-US" sz="2800" i="1" dirty="0">
                <a:solidFill>
                  <a:schemeClr val="tx2">
                    <a:lumMod val="20000"/>
                    <a:lumOff val="80000"/>
                  </a:schemeClr>
                </a:solidFill>
              </a:rPr>
              <a:t>mainly about?</a:t>
            </a:r>
            <a:endParaRPr lang="en-US" sz="3200" dirty="0">
              <a:solidFill>
                <a:schemeClr val="accent4">
                  <a:lumMod val="75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p:txBody>
      </p:sp>
      <p:pic>
        <p:nvPicPr>
          <p:cNvPr id="3" name="Picture 2">
            <a:extLst>
              <a:ext uri="{FF2B5EF4-FFF2-40B4-BE49-F238E27FC236}">
                <a16:creationId xmlns:a16="http://schemas.microsoft.com/office/drawing/2014/main" id="{E8F75A9D-7793-452A-BDCF-22EC97B61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030" y="2500210"/>
            <a:ext cx="7744759" cy="5320827"/>
          </a:xfrm>
          <a:prstGeom prst="rect">
            <a:avLst/>
          </a:prstGeom>
        </p:spPr>
      </p:pic>
    </p:spTree>
    <p:extLst>
      <p:ext uri="{BB962C8B-B14F-4D97-AF65-F5344CB8AC3E}">
        <p14:creationId xmlns:p14="http://schemas.microsoft.com/office/powerpoint/2010/main" val="273116399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54FF84-8AF5-4DEF-91CC-7F97C83B5EA1}"/>
              </a:ext>
            </a:extLst>
          </p:cNvPr>
          <p:cNvPicPr>
            <a:picLocks noChangeAspect="1"/>
          </p:cNvPicPr>
          <p:nvPr/>
        </p:nvPicPr>
        <p:blipFill>
          <a:blip r:embed="rId3"/>
          <a:stretch>
            <a:fillRect/>
          </a:stretch>
        </p:blipFill>
        <p:spPr>
          <a:xfrm>
            <a:off x="8327639" y="1920077"/>
            <a:ext cx="4365114" cy="6730567"/>
          </a:xfrm>
          <a:prstGeom prst="rect">
            <a:avLst/>
          </a:prstGeom>
        </p:spPr>
      </p:pic>
      <p:pic>
        <p:nvPicPr>
          <p:cNvPr id="4" name="Picture 3">
            <a:extLst>
              <a:ext uri="{FF2B5EF4-FFF2-40B4-BE49-F238E27FC236}">
                <a16:creationId xmlns:a16="http://schemas.microsoft.com/office/drawing/2014/main" id="{DB1EB10E-C230-4E9A-9422-63004B15C6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929" y="2681877"/>
            <a:ext cx="7579028" cy="5206966"/>
          </a:xfrm>
          <a:prstGeom prst="rect">
            <a:avLst/>
          </a:prstGeom>
        </p:spPr>
      </p:pic>
    </p:spTree>
    <p:extLst>
      <p:ext uri="{BB962C8B-B14F-4D97-AF65-F5344CB8AC3E}">
        <p14:creationId xmlns:p14="http://schemas.microsoft.com/office/powerpoint/2010/main" val="1276703080"/>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C36959-DA7C-485D-9257-DC6450D52347}"/>
              </a:ext>
            </a:extLst>
          </p:cNvPr>
          <p:cNvSpPr txBox="1"/>
          <p:nvPr/>
        </p:nvSpPr>
        <p:spPr>
          <a:xfrm>
            <a:off x="8361946" y="1070630"/>
            <a:ext cx="4090736" cy="7612340"/>
          </a:xfrm>
          <a:prstGeom prst="rect">
            <a:avLst/>
          </a:prstGeom>
          <a:noFill/>
          <a:ln w="12700" cap="flat">
            <a:solidFill>
              <a:schemeClr val="tx2">
                <a:lumMod val="20000"/>
                <a:lumOff val="8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chemeClr val="accent4">
                    <a:lumMod val="75000"/>
                  </a:schemeClr>
                </a:solidFill>
                <a:effectLst/>
                <a:uFillTx/>
                <a:latin typeface="+mn-lt"/>
                <a:ea typeface="+mn-ea"/>
                <a:cs typeface="+mn-cs"/>
                <a:sym typeface="Helvetica"/>
              </a:rPr>
              <a:t>LOOK</a:t>
            </a:r>
          </a:p>
          <a:p>
            <a:pPr marL="0" marR="0" indent="0" algn="ctr" defTabSz="584200" rtl="0" fontAlgn="auto" latinLnBrk="0" hangingPunct="0">
              <a:lnSpc>
                <a:spcPct val="100000"/>
              </a:lnSpc>
              <a:spcBef>
                <a:spcPts val="0"/>
              </a:spcBef>
              <a:spcAft>
                <a:spcPts val="0"/>
              </a:spcAft>
              <a:buClrTx/>
              <a:buSzTx/>
              <a:buFontTx/>
              <a:buNone/>
              <a:tabLst/>
            </a:pPr>
            <a:r>
              <a:rPr lang="en-US" sz="2000" dirty="0">
                <a:solidFill>
                  <a:schemeClr val="accent4">
                    <a:lumMod val="75000"/>
                  </a:schemeClr>
                </a:solidFill>
              </a:rPr>
              <a:t>(gather evidence silently for 1 min)</a:t>
            </a:r>
          </a:p>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chemeClr val="accent4">
                  <a:lumMod val="75000"/>
                </a:schemeClr>
              </a:solidFill>
              <a:effectLst/>
              <a:uFillTx/>
              <a:latin typeface="+mn-lt"/>
              <a:ea typeface="+mn-ea"/>
              <a:cs typeface="+mn-cs"/>
              <a:sym typeface="Helvetica"/>
            </a:endParaRP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Facial expression</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Focal point</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Gesture</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Clothing</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Setting</a:t>
            </a:r>
          </a:p>
          <a:p>
            <a:r>
              <a:rPr lang="en-US" sz="2800" dirty="0">
                <a:solidFill>
                  <a:schemeClr val="tx2">
                    <a:lumMod val="20000"/>
                    <a:lumOff val="80000"/>
                  </a:schemeClr>
                </a:solidFill>
              </a:rPr>
              <a:t>Objects/ Lines/shapes</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Quantity</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Size</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Colors</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Textures</a:t>
            </a:r>
          </a:p>
          <a:p>
            <a:r>
              <a:rPr lang="en-US" sz="2800" dirty="0">
                <a:solidFill>
                  <a:schemeClr val="tx2">
                    <a:lumMod val="20000"/>
                    <a:lumOff val="80000"/>
                  </a:schemeClr>
                </a:solidFill>
              </a:rPr>
              <a:t>And more</a:t>
            </a:r>
          </a:p>
          <a:p>
            <a:pPr marL="0" marR="0" indent="0" algn="ctr" defTabSz="584200" rtl="0" fontAlgn="auto" latinLnBrk="0" hangingPunct="0">
              <a:lnSpc>
                <a:spcPct val="100000"/>
              </a:lnSpc>
              <a:spcBef>
                <a:spcPts val="0"/>
              </a:spcBef>
              <a:spcAft>
                <a:spcPts val="0"/>
              </a:spcAft>
              <a:buClrTx/>
              <a:buSzTx/>
              <a:buFontTx/>
              <a:buNone/>
              <a:tabLst/>
            </a:pPr>
            <a:endParaRPr lang="en-US" sz="2800" dirty="0">
              <a:solidFill>
                <a:schemeClr val="tx2">
                  <a:lumMod val="20000"/>
                  <a:lumOff val="80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2800" dirty="0">
              <a:solidFill>
                <a:schemeClr val="tx2">
                  <a:lumMod val="20000"/>
                  <a:lumOff val="80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2800" dirty="0">
              <a:solidFill>
                <a:schemeClr val="tx2">
                  <a:lumMod val="20000"/>
                  <a:lumOff val="80000"/>
                </a:schemeClr>
              </a:solidFill>
            </a:endParaRPr>
          </a:p>
        </p:txBody>
      </p:sp>
      <p:pic>
        <p:nvPicPr>
          <p:cNvPr id="7" name="Picture 6">
            <a:extLst>
              <a:ext uri="{FF2B5EF4-FFF2-40B4-BE49-F238E27FC236}">
                <a16:creationId xmlns:a16="http://schemas.microsoft.com/office/drawing/2014/main" id="{2D83D8AA-D5BB-45EE-BD15-01518269A4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754" y="1873081"/>
            <a:ext cx="8185380" cy="5617217"/>
          </a:xfrm>
          <a:prstGeom prst="rect">
            <a:avLst/>
          </a:prstGeom>
        </p:spPr>
      </p:pic>
    </p:spTree>
    <p:extLst>
      <p:ext uri="{BB962C8B-B14F-4D97-AF65-F5344CB8AC3E}">
        <p14:creationId xmlns:p14="http://schemas.microsoft.com/office/powerpoint/2010/main" val="212948168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C42A0C-54D0-4909-A380-DA7776EF2086}"/>
              </a:ext>
            </a:extLst>
          </p:cNvPr>
          <p:cNvSpPr txBox="1"/>
          <p:nvPr/>
        </p:nvSpPr>
        <p:spPr>
          <a:xfrm>
            <a:off x="8542647" y="1940855"/>
            <a:ext cx="4090738" cy="6689011"/>
          </a:xfrm>
          <a:prstGeom prst="rect">
            <a:avLst/>
          </a:prstGeom>
          <a:noFill/>
          <a:ln w="12700" cap="flat">
            <a:solidFill>
              <a:schemeClr val="tx2">
                <a:lumMod val="20000"/>
                <a:lumOff val="8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chemeClr val="accent4">
                    <a:lumMod val="75000"/>
                  </a:schemeClr>
                </a:solidFill>
                <a:effectLst/>
                <a:uFillTx/>
                <a:latin typeface="+mn-lt"/>
                <a:ea typeface="+mn-ea"/>
                <a:cs typeface="+mn-cs"/>
                <a:sym typeface="Helvetica"/>
              </a:rPr>
              <a:t>THINK</a:t>
            </a:r>
          </a:p>
          <a:p>
            <a:pPr marL="0" marR="0" indent="0" algn="ctr" defTabSz="584200" rtl="0" fontAlgn="auto" latinLnBrk="0" hangingPunct="0">
              <a:lnSpc>
                <a:spcPct val="100000"/>
              </a:lnSpc>
              <a:spcBef>
                <a:spcPts val="0"/>
              </a:spcBef>
              <a:spcAft>
                <a:spcPts val="0"/>
              </a:spcAft>
              <a:buClrTx/>
              <a:buSzTx/>
              <a:buFontTx/>
              <a:buNone/>
              <a:tabLst/>
            </a:pPr>
            <a:r>
              <a:rPr lang="en-US" sz="2000" dirty="0">
                <a:solidFill>
                  <a:schemeClr val="accent4">
                    <a:lumMod val="75000"/>
                  </a:schemeClr>
                </a:solidFill>
              </a:rPr>
              <a:t>(silently for 1 min)</a:t>
            </a: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a:p>
            <a:r>
              <a:rPr lang="en-US" sz="2800" i="1" dirty="0">
                <a:solidFill>
                  <a:schemeClr val="tx2">
                    <a:lumMod val="20000"/>
                    <a:lumOff val="80000"/>
                  </a:schemeClr>
                </a:solidFill>
              </a:rPr>
              <a:t>What is the artist </a:t>
            </a:r>
          </a:p>
          <a:p>
            <a:r>
              <a:rPr lang="en-US" sz="2800" i="1" dirty="0">
                <a:solidFill>
                  <a:schemeClr val="tx2">
                    <a:lumMod val="20000"/>
                    <a:lumOff val="80000"/>
                  </a:schemeClr>
                </a:solidFill>
              </a:rPr>
              <a:t>trying to teach me?</a:t>
            </a:r>
          </a:p>
          <a:p>
            <a:endParaRPr lang="en-US" sz="2800" i="1" dirty="0">
              <a:solidFill>
                <a:schemeClr val="tx2">
                  <a:lumMod val="20000"/>
                  <a:lumOff val="80000"/>
                </a:schemeClr>
              </a:solidFill>
            </a:endParaRPr>
          </a:p>
          <a:p>
            <a:r>
              <a:rPr lang="en-US" sz="2800" i="1" dirty="0">
                <a:solidFill>
                  <a:schemeClr val="tx2">
                    <a:lumMod val="20000"/>
                    <a:lumOff val="80000"/>
                  </a:schemeClr>
                </a:solidFill>
              </a:rPr>
              <a:t>What is the </a:t>
            </a:r>
          </a:p>
          <a:p>
            <a:r>
              <a:rPr lang="en-US" sz="2800" i="1" dirty="0">
                <a:solidFill>
                  <a:schemeClr val="tx2">
                    <a:lumMod val="20000"/>
                    <a:lumOff val="80000"/>
                  </a:schemeClr>
                </a:solidFill>
              </a:rPr>
              <a:t>artist’s message? </a:t>
            </a:r>
          </a:p>
          <a:p>
            <a:endParaRPr lang="en-US" sz="2800" i="1" dirty="0">
              <a:solidFill>
                <a:schemeClr val="tx2">
                  <a:lumMod val="20000"/>
                  <a:lumOff val="80000"/>
                </a:schemeClr>
              </a:solidFill>
            </a:endParaRPr>
          </a:p>
          <a:p>
            <a:r>
              <a:rPr lang="en-US" sz="2800" i="1" dirty="0">
                <a:solidFill>
                  <a:schemeClr val="tx2">
                    <a:lumMod val="20000"/>
                    <a:lumOff val="80000"/>
                  </a:schemeClr>
                </a:solidFill>
              </a:rPr>
              <a:t>What is the artwork </a:t>
            </a:r>
          </a:p>
          <a:p>
            <a:r>
              <a:rPr lang="en-US" sz="2800" i="1" dirty="0">
                <a:solidFill>
                  <a:schemeClr val="tx2">
                    <a:lumMod val="20000"/>
                    <a:lumOff val="80000"/>
                  </a:schemeClr>
                </a:solidFill>
              </a:rPr>
              <a:t>mainly about?</a:t>
            </a:r>
            <a:endParaRPr lang="en-US" sz="3200" dirty="0">
              <a:solidFill>
                <a:schemeClr val="accent4">
                  <a:lumMod val="75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p:txBody>
      </p:sp>
      <p:pic>
        <p:nvPicPr>
          <p:cNvPr id="4" name="Picture 3">
            <a:extLst>
              <a:ext uri="{FF2B5EF4-FFF2-40B4-BE49-F238E27FC236}">
                <a16:creationId xmlns:a16="http://schemas.microsoft.com/office/drawing/2014/main" id="{A12E8BAD-5F9E-49A8-86B2-6C7AFFDA2D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209" y="2262187"/>
            <a:ext cx="8157030" cy="5597762"/>
          </a:xfrm>
          <a:prstGeom prst="rect">
            <a:avLst/>
          </a:prstGeom>
        </p:spPr>
      </p:pic>
    </p:spTree>
    <p:extLst>
      <p:ext uri="{BB962C8B-B14F-4D97-AF65-F5344CB8AC3E}">
        <p14:creationId xmlns:p14="http://schemas.microsoft.com/office/powerpoint/2010/main" val="347662691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54FF84-8AF5-4DEF-91CC-7F97C83B5EA1}"/>
              </a:ext>
            </a:extLst>
          </p:cNvPr>
          <p:cNvPicPr>
            <a:picLocks noChangeAspect="1"/>
          </p:cNvPicPr>
          <p:nvPr/>
        </p:nvPicPr>
        <p:blipFill>
          <a:blip r:embed="rId3"/>
          <a:stretch>
            <a:fillRect/>
          </a:stretch>
        </p:blipFill>
        <p:spPr>
          <a:xfrm>
            <a:off x="8327639" y="1920077"/>
            <a:ext cx="4365114" cy="6730567"/>
          </a:xfrm>
          <a:prstGeom prst="rect">
            <a:avLst/>
          </a:prstGeom>
        </p:spPr>
      </p:pic>
      <p:pic>
        <p:nvPicPr>
          <p:cNvPr id="5" name="Picture 4">
            <a:extLst>
              <a:ext uri="{FF2B5EF4-FFF2-40B4-BE49-F238E27FC236}">
                <a16:creationId xmlns:a16="http://schemas.microsoft.com/office/drawing/2014/main" id="{7BF7149A-B2F9-4F5B-8E11-1052AD4362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858" y="2417830"/>
            <a:ext cx="7986929" cy="5481030"/>
          </a:xfrm>
          <a:prstGeom prst="rect">
            <a:avLst/>
          </a:prstGeom>
        </p:spPr>
      </p:pic>
    </p:spTree>
    <p:extLst>
      <p:ext uri="{BB962C8B-B14F-4D97-AF65-F5344CB8AC3E}">
        <p14:creationId xmlns:p14="http://schemas.microsoft.com/office/powerpoint/2010/main" val="195032454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C36959-DA7C-485D-9257-DC6450D52347}"/>
              </a:ext>
            </a:extLst>
          </p:cNvPr>
          <p:cNvSpPr txBox="1"/>
          <p:nvPr/>
        </p:nvSpPr>
        <p:spPr>
          <a:xfrm>
            <a:off x="8361946" y="1070630"/>
            <a:ext cx="4090736" cy="7612340"/>
          </a:xfrm>
          <a:prstGeom prst="rect">
            <a:avLst/>
          </a:prstGeom>
          <a:noFill/>
          <a:ln w="12700" cap="flat">
            <a:solidFill>
              <a:schemeClr val="tx2">
                <a:lumMod val="20000"/>
                <a:lumOff val="8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chemeClr val="accent4">
                    <a:lumMod val="75000"/>
                  </a:schemeClr>
                </a:solidFill>
                <a:effectLst/>
                <a:uFillTx/>
                <a:latin typeface="+mn-lt"/>
                <a:ea typeface="+mn-ea"/>
                <a:cs typeface="+mn-cs"/>
                <a:sym typeface="Helvetica"/>
              </a:rPr>
              <a:t>LOOK</a:t>
            </a:r>
          </a:p>
          <a:p>
            <a:pPr marL="0" marR="0" indent="0" algn="ctr" defTabSz="584200" rtl="0" fontAlgn="auto" latinLnBrk="0" hangingPunct="0">
              <a:lnSpc>
                <a:spcPct val="100000"/>
              </a:lnSpc>
              <a:spcBef>
                <a:spcPts val="0"/>
              </a:spcBef>
              <a:spcAft>
                <a:spcPts val="0"/>
              </a:spcAft>
              <a:buClrTx/>
              <a:buSzTx/>
              <a:buFontTx/>
              <a:buNone/>
              <a:tabLst/>
            </a:pPr>
            <a:r>
              <a:rPr lang="en-US" sz="2000" dirty="0">
                <a:solidFill>
                  <a:schemeClr val="accent4">
                    <a:lumMod val="75000"/>
                  </a:schemeClr>
                </a:solidFill>
              </a:rPr>
              <a:t>(gather evidence silently for 1 min)</a:t>
            </a:r>
          </a:p>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chemeClr val="accent4">
                  <a:lumMod val="75000"/>
                </a:schemeClr>
              </a:solidFill>
              <a:effectLst/>
              <a:uFillTx/>
              <a:latin typeface="+mn-lt"/>
              <a:ea typeface="+mn-ea"/>
              <a:cs typeface="+mn-cs"/>
              <a:sym typeface="Helvetica"/>
            </a:endParaRP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Facial expression</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Focal point</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Gesture</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Clothing</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Setting</a:t>
            </a:r>
          </a:p>
          <a:p>
            <a:r>
              <a:rPr lang="en-US" sz="2800" dirty="0">
                <a:solidFill>
                  <a:schemeClr val="tx2">
                    <a:lumMod val="20000"/>
                    <a:lumOff val="80000"/>
                  </a:schemeClr>
                </a:solidFill>
              </a:rPr>
              <a:t>Objects/ Lines/shapes</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Quantity</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Size</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Colors</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Textures</a:t>
            </a:r>
          </a:p>
          <a:p>
            <a:r>
              <a:rPr lang="en-US" sz="2800" dirty="0">
                <a:solidFill>
                  <a:schemeClr val="tx2">
                    <a:lumMod val="20000"/>
                    <a:lumOff val="80000"/>
                  </a:schemeClr>
                </a:solidFill>
              </a:rPr>
              <a:t>And more</a:t>
            </a:r>
          </a:p>
          <a:p>
            <a:pPr marL="0" marR="0" indent="0" algn="ctr" defTabSz="584200" rtl="0" fontAlgn="auto" latinLnBrk="0" hangingPunct="0">
              <a:lnSpc>
                <a:spcPct val="100000"/>
              </a:lnSpc>
              <a:spcBef>
                <a:spcPts val="0"/>
              </a:spcBef>
              <a:spcAft>
                <a:spcPts val="0"/>
              </a:spcAft>
              <a:buClrTx/>
              <a:buSzTx/>
              <a:buFontTx/>
              <a:buNone/>
              <a:tabLst/>
            </a:pPr>
            <a:endParaRPr lang="en-US" sz="2800" dirty="0">
              <a:solidFill>
                <a:schemeClr val="tx2">
                  <a:lumMod val="20000"/>
                  <a:lumOff val="80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2800" dirty="0">
              <a:solidFill>
                <a:schemeClr val="tx2">
                  <a:lumMod val="20000"/>
                  <a:lumOff val="80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2800" dirty="0">
              <a:solidFill>
                <a:schemeClr val="tx2">
                  <a:lumMod val="20000"/>
                  <a:lumOff val="80000"/>
                </a:schemeClr>
              </a:solidFill>
            </a:endParaRPr>
          </a:p>
        </p:txBody>
      </p:sp>
      <p:pic>
        <p:nvPicPr>
          <p:cNvPr id="5" name="Picture 4">
            <a:extLst>
              <a:ext uri="{FF2B5EF4-FFF2-40B4-BE49-F238E27FC236}">
                <a16:creationId xmlns:a16="http://schemas.microsoft.com/office/drawing/2014/main" id="{00DA7EE6-6A65-45E9-9968-580F95E06F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118" y="1914525"/>
            <a:ext cx="7620000" cy="5924550"/>
          </a:xfrm>
          <a:prstGeom prst="rect">
            <a:avLst/>
          </a:prstGeom>
        </p:spPr>
      </p:pic>
    </p:spTree>
    <p:extLst>
      <p:ext uri="{BB962C8B-B14F-4D97-AF65-F5344CB8AC3E}">
        <p14:creationId xmlns:p14="http://schemas.microsoft.com/office/powerpoint/2010/main" val="358844423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C42A0C-54D0-4909-A380-DA7776EF2086}"/>
              </a:ext>
            </a:extLst>
          </p:cNvPr>
          <p:cNvSpPr txBox="1"/>
          <p:nvPr/>
        </p:nvSpPr>
        <p:spPr>
          <a:xfrm>
            <a:off x="8542647" y="1940855"/>
            <a:ext cx="4090738" cy="6689011"/>
          </a:xfrm>
          <a:prstGeom prst="rect">
            <a:avLst/>
          </a:prstGeom>
          <a:noFill/>
          <a:ln w="12700" cap="flat">
            <a:solidFill>
              <a:schemeClr val="tx2">
                <a:lumMod val="20000"/>
                <a:lumOff val="8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chemeClr val="accent4">
                    <a:lumMod val="75000"/>
                  </a:schemeClr>
                </a:solidFill>
                <a:effectLst/>
                <a:uFillTx/>
                <a:latin typeface="+mn-lt"/>
                <a:ea typeface="+mn-ea"/>
                <a:cs typeface="+mn-cs"/>
                <a:sym typeface="Helvetica"/>
              </a:rPr>
              <a:t>THINK</a:t>
            </a:r>
          </a:p>
          <a:p>
            <a:pPr marL="0" marR="0" indent="0" algn="ctr" defTabSz="584200" rtl="0" fontAlgn="auto" latinLnBrk="0" hangingPunct="0">
              <a:lnSpc>
                <a:spcPct val="100000"/>
              </a:lnSpc>
              <a:spcBef>
                <a:spcPts val="0"/>
              </a:spcBef>
              <a:spcAft>
                <a:spcPts val="0"/>
              </a:spcAft>
              <a:buClrTx/>
              <a:buSzTx/>
              <a:buFontTx/>
              <a:buNone/>
              <a:tabLst/>
            </a:pPr>
            <a:r>
              <a:rPr lang="en-US" sz="2000" dirty="0">
                <a:solidFill>
                  <a:schemeClr val="accent4">
                    <a:lumMod val="75000"/>
                  </a:schemeClr>
                </a:solidFill>
              </a:rPr>
              <a:t>(silently for 1 min)</a:t>
            </a: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a:p>
            <a:r>
              <a:rPr lang="en-US" sz="2800" i="1" dirty="0">
                <a:solidFill>
                  <a:schemeClr val="tx2">
                    <a:lumMod val="20000"/>
                    <a:lumOff val="80000"/>
                  </a:schemeClr>
                </a:solidFill>
              </a:rPr>
              <a:t>What is the artist </a:t>
            </a:r>
          </a:p>
          <a:p>
            <a:r>
              <a:rPr lang="en-US" sz="2800" i="1" dirty="0">
                <a:solidFill>
                  <a:schemeClr val="tx2">
                    <a:lumMod val="20000"/>
                    <a:lumOff val="80000"/>
                  </a:schemeClr>
                </a:solidFill>
              </a:rPr>
              <a:t>trying to teach me?</a:t>
            </a:r>
          </a:p>
          <a:p>
            <a:endParaRPr lang="en-US" sz="2800" i="1" dirty="0">
              <a:solidFill>
                <a:schemeClr val="tx2">
                  <a:lumMod val="20000"/>
                  <a:lumOff val="80000"/>
                </a:schemeClr>
              </a:solidFill>
            </a:endParaRPr>
          </a:p>
          <a:p>
            <a:r>
              <a:rPr lang="en-US" sz="2800" i="1" dirty="0">
                <a:solidFill>
                  <a:schemeClr val="tx2">
                    <a:lumMod val="20000"/>
                    <a:lumOff val="80000"/>
                  </a:schemeClr>
                </a:solidFill>
              </a:rPr>
              <a:t>What is the </a:t>
            </a:r>
          </a:p>
          <a:p>
            <a:r>
              <a:rPr lang="en-US" sz="2800" i="1" dirty="0">
                <a:solidFill>
                  <a:schemeClr val="tx2">
                    <a:lumMod val="20000"/>
                    <a:lumOff val="80000"/>
                  </a:schemeClr>
                </a:solidFill>
              </a:rPr>
              <a:t>artist’s message? </a:t>
            </a:r>
          </a:p>
          <a:p>
            <a:endParaRPr lang="en-US" sz="2800" i="1" dirty="0">
              <a:solidFill>
                <a:schemeClr val="tx2">
                  <a:lumMod val="20000"/>
                  <a:lumOff val="80000"/>
                </a:schemeClr>
              </a:solidFill>
            </a:endParaRPr>
          </a:p>
          <a:p>
            <a:r>
              <a:rPr lang="en-US" sz="2800" i="1" dirty="0">
                <a:solidFill>
                  <a:schemeClr val="tx2">
                    <a:lumMod val="20000"/>
                    <a:lumOff val="80000"/>
                  </a:schemeClr>
                </a:solidFill>
              </a:rPr>
              <a:t>What is the artwork </a:t>
            </a:r>
          </a:p>
          <a:p>
            <a:r>
              <a:rPr lang="en-US" sz="2800" i="1" dirty="0">
                <a:solidFill>
                  <a:schemeClr val="tx2">
                    <a:lumMod val="20000"/>
                    <a:lumOff val="80000"/>
                  </a:schemeClr>
                </a:solidFill>
              </a:rPr>
              <a:t>mainly about?</a:t>
            </a:r>
            <a:endParaRPr lang="en-US" sz="3200" dirty="0">
              <a:solidFill>
                <a:schemeClr val="accent4">
                  <a:lumMod val="75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p:txBody>
      </p:sp>
      <p:pic>
        <p:nvPicPr>
          <p:cNvPr id="4" name="Picture 3">
            <a:extLst>
              <a:ext uri="{FF2B5EF4-FFF2-40B4-BE49-F238E27FC236}">
                <a16:creationId xmlns:a16="http://schemas.microsoft.com/office/drawing/2014/main" id="{73179BC0-E252-4ACC-BF96-2072B18754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54" y="2323085"/>
            <a:ext cx="7620000" cy="5924550"/>
          </a:xfrm>
          <a:prstGeom prst="rect">
            <a:avLst/>
          </a:prstGeom>
        </p:spPr>
      </p:pic>
    </p:spTree>
    <p:extLst>
      <p:ext uri="{BB962C8B-B14F-4D97-AF65-F5344CB8AC3E}">
        <p14:creationId xmlns:p14="http://schemas.microsoft.com/office/powerpoint/2010/main" val="1552803900"/>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54FF84-8AF5-4DEF-91CC-7F97C83B5EA1}"/>
              </a:ext>
            </a:extLst>
          </p:cNvPr>
          <p:cNvPicPr>
            <a:picLocks noChangeAspect="1"/>
          </p:cNvPicPr>
          <p:nvPr/>
        </p:nvPicPr>
        <p:blipFill>
          <a:blip r:embed="rId3"/>
          <a:stretch>
            <a:fillRect/>
          </a:stretch>
        </p:blipFill>
        <p:spPr>
          <a:xfrm>
            <a:off x="8327639" y="1920077"/>
            <a:ext cx="4365114" cy="6730567"/>
          </a:xfrm>
          <a:prstGeom prst="rect">
            <a:avLst/>
          </a:prstGeom>
        </p:spPr>
      </p:pic>
      <p:pic>
        <p:nvPicPr>
          <p:cNvPr id="5" name="Picture 4">
            <a:extLst>
              <a:ext uri="{FF2B5EF4-FFF2-40B4-BE49-F238E27FC236}">
                <a16:creationId xmlns:a16="http://schemas.microsoft.com/office/drawing/2014/main" id="{87CB8431-58BF-44B1-ABFF-7B524CDA3E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039" y="2323085"/>
            <a:ext cx="7620000" cy="5924550"/>
          </a:xfrm>
          <a:prstGeom prst="rect">
            <a:avLst/>
          </a:prstGeom>
        </p:spPr>
      </p:pic>
    </p:spTree>
    <p:extLst>
      <p:ext uri="{BB962C8B-B14F-4D97-AF65-F5344CB8AC3E}">
        <p14:creationId xmlns:p14="http://schemas.microsoft.com/office/powerpoint/2010/main" val="358940522"/>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C36959-DA7C-485D-9257-DC6450D52347}"/>
              </a:ext>
            </a:extLst>
          </p:cNvPr>
          <p:cNvSpPr txBox="1"/>
          <p:nvPr/>
        </p:nvSpPr>
        <p:spPr>
          <a:xfrm>
            <a:off x="8361946" y="1070630"/>
            <a:ext cx="4090736" cy="7612340"/>
          </a:xfrm>
          <a:prstGeom prst="rect">
            <a:avLst/>
          </a:prstGeom>
          <a:noFill/>
          <a:ln w="12700" cap="flat">
            <a:solidFill>
              <a:schemeClr val="tx2">
                <a:lumMod val="20000"/>
                <a:lumOff val="8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chemeClr val="accent4">
                    <a:lumMod val="75000"/>
                  </a:schemeClr>
                </a:solidFill>
                <a:effectLst/>
                <a:uFillTx/>
                <a:latin typeface="+mn-lt"/>
                <a:ea typeface="+mn-ea"/>
                <a:cs typeface="+mn-cs"/>
                <a:sym typeface="Helvetica"/>
              </a:rPr>
              <a:t>LOOK</a:t>
            </a:r>
          </a:p>
          <a:p>
            <a:pPr marL="0" marR="0" indent="0" algn="ctr" defTabSz="584200" rtl="0" fontAlgn="auto" latinLnBrk="0" hangingPunct="0">
              <a:lnSpc>
                <a:spcPct val="100000"/>
              </a:lnSpc>
              <a:spcBef>
                <a:spcPts val="0"/>
              </a:spcBef>
              <a:spcAft>
                <a:spcPts val="0"/>
              </a:spcAft>
              <a:buClrTx/>
              <a:buSzTx/>
              <a:buFontTx/>
              <a:buNone/>
              <a:tabLst/>
            </a:pPr>
            <a:r>
              <a:rPr lang="en-US" sz="2000" dirty="0">
                <a:solidFill>
                  <a:schemeClr val="accent4">
                    <a:lumMod val="75000"/>
                  </a:schemeClr>
                </a:solidFill>
              </a:rPr>
              <a:t>(gather evidence silently for 1 min)</a:t>
            </a:r>
          </a:p>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chemeClr val="accent4">
                  <a:lumMod val="75000"/>
                </a:schemeClr>
              </a:solidFill>
              <a:effectLst/>
              <a:uFillTx/>
              <a:latin typeface="+mn-lt"/>
              <a:ea typeface="+mn-ea"/>
              <a:cs typeface="+mn-cs"/>
              <a:sym typeface="Helvetica"/>
            </a:endParaRP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Facial expression</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Focal point</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Gesture</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Clothing</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Setting</a:t>
            </a:r>
          </a:p>
          <a:p>
            <a:r>
              <a:rPr lang="en-US" sz="2800" dirty="0">
                <a:solidFill>
                  <a:schemeClr val="tx2">
                    <a:lumMod val="20000"/>
                    <a:lumOff val="80000"/>
                  </a:schemeClr>
                </a:solidFill>
              </a:rPr>
              <a:t>Objects/ Lines/shapes</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Quantity</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Size</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Colors</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tx2">
                    <a:lumMod val="20000"/>
                    <a:lumOff val="80000"/>
                  </a:schemeClr>
                </a:solidFill>
              </a:rPr>
              <a:t>Textures</a:t>
            </a:r>
          </a:p>
          <a:p>
            <a:r>
              <a:rPr lang="en-US" sz="2800" dirty="0">
                <a:solidFill>
                  <a:schemeClr val="tx2">
                    <a:lumMod val="20000"/>
                    <a:lumOff val="80000"/>
                  </a:schemeClr>
                </a:solidFill>
              </a:rPr>
              <a:t>And more</a:t>
            </a:r>
          </a:p>
          <a:p>
            <a:pPr marL="0" marR="0" indent="0" algn="ctr" defTabSz="584200" rtl="0" fontAlgn="auto" latinLnBrk="0" hangingPunct="0">
              <a:lnSpc>
                <a:spcPct val="100000"/>
              </a:lnSpc>
              <a:spcBef>
                <a:spcPts val="0"/>
              </a:spcBef>
              <a:spcAft>
                <a:spcPts val="0"/>
              </a:spcAft>
              <a:buClrTx/>
              <a:buSzTx/>
              <a:buFontTx/>
              <a:buNone/>
              <a:tabLst/>
            </a:pPr>
            <a:endParaRPr lang="en-US" sz="2800" dirty="0">
              <a:solidFill>
                <a:schemeClr val="tx2">
                  <a:lumMod val="20000"/>
                  <a:lumOff val="80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2800" dirty="0">
              <a:solidFill>
                <a:schemeClr val="tx2">
                  <a:lumMod val="20000"/>
                  <a:lumOff val="80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2800" dirty="0">
              <a:solidFill>
                <a:schemeClr val="tx2">
                  <a:lumMod val="20000"/>
                  <a:lumOff val="80000"/>
                </a:schemeClr>
              </a:solidFill>
            </a:endParaRPr>
          </a:p>
        </p:txBody>
      </p:sp>
      <p:pic>
        <p:nvPicPr>
          <p:cNvPr id="4" name="Picture 3">
            <a:extLst>
              <a:ext uri="{FF2B5EF4-FFF2-40B4-BE49-F238E27FC236}">
                <a16:creationId xmlns:a16="http://schemas.microsoft.com/office/drawing/2014/main" id="{824601C3-CECA-4AAE-A1C6-1850E82EA4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118" y="2195512"/>
            <a:ext cx="7969115" cy="5608265"/>
          </a:xfrm>
          <a:prstGeom prst="rect">
            <a:avLst/>
          </a:prstGeom>
        </p:spPr>
      </p:pic>
    </p:spTree>
    <p:extLst>
      <p:ext uri="{BB962C8B-B14F-4D97-AF65-F5344CB8AC3E}">
        <p14:creationId xmlns:p14="http://schemas.microsoft.com/office/powerpoint/2010/main" val="2299461272"/>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C42A0C-54D0-4909-A380-DA7776EF2086}"/>
              </a:ext>
            </a:extLst>
          </p:cNvPr>
          <p:cNvSpPr txBox="1"/>
          <p:nvPr/>
        </p:nvSpPr>
        <p:spPr>
          <a:xfrm>
            <a:off x="8542647" y="1940855"/>
            <a:ext cx="4090738" cy="6689011"/>
          </a:xfrm>
          <a:prstGeom prst="rect">
            <a:avLst/>
          </a:prstGeom>
          <a:noFill/>
          <a:ln w="12700" cap="flat">
            <a:solidFill>
              <a:schemeClr val="tx2">
                <a:lumMod val="20000"/>
                <a:lumOff val="8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chemeClr val="accent4">
                    <a:lumMod val="75000"/>
                  </a:schemeClr>
                </a:solidFill>
                <a:effectLst/>
                <a:uFillTx/>
                <a:latin typeface="+mn-lt"/>
                <a:ea typeface="+mn-ea"/>
                <a:cs typeface="+mn-cs"/>
                <a:sym typeface="Helvetica"/>
              </a:rPr>
              <a:t>THINK</a:t>
            </a:r>
          </a:p>
          <a:p>
            <a:pPr marL="0" marR="0" indent="0" algn="ctr" defTabSz="584200" rtl="0" fontAlgn="auto" latinLnBrk="0" hangingPunct="0">
              <a:lnSpc>
                <a:spcPct val="100000"/>
              </a:lnSpc>
              <a:spcBef>
                <a:spcPts val="0"/>
              </a:spcBef>
              <a:spcAft>
                <a:spcPts val="0"/>
              </a:spcAft>
              <a:buClrTx/>
              <a:buSzTx/>
              <a:buFontTx/>
              <a:buNone/>
              <a:tabLst/>
            </a:pPr>
            <a:r>
              <a:rPr lang="en-US" sz="2000" dirty="0">
                <a:solidFill>
                  <a:schemeClr val="accent4">
                    <a:lumMod val="75000"/>
                  </a:schemeClr>
                </a:solidFill>
              </a:rPr>
              <a:t>(silently for 1 min)</a:t>
            </a: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a:p>
            <a:r>
              <a:rPr lang="en-US" sz="2800" i="1" dirty="0">
                <a:solidFill>
                  <a:schemeClr val="tx2">
                    <a:lumMod val="20000"/>
                    <a:lumOff val="80000"/>
                  </a:schemeClr>
                </a:solidFill>
              </a:rPr>
              <a:t>What is the artist </a:t>
            </a:r>
          </a:p>
          <a:p>
            <a:r>
              <a:rPr lang="en-US" sz="2800" i="1" dirty="0">
                <a:solidFill>
                  <a:schemeClr val="tx2">
                    <a:lumMod val="20000"/>
                    <a:lumOff val="80000"/>
                  </a:schemeClr>
                </a:solidFill>
              </a:rPr>
              <a:t>trying to teach me?</a:t>
            </a:r>
          </a:p>
          <a:p>
            <a:endParaRPr lang="en-US" sz="2800" i="1" dirty="0">
              <a:solidFill>
                <a:schemeClr val="tx2">
                  <a:lumMod val="20000"/>
                  <a:lumOff val="80000"/>
                </a:schemeClr>
              </a:solidFill>
            </a:endParaRPr>
          </a:p>
          <a:p>
            <a:r>
              <a:rPr lang="en-US" sz="2800" i="1" dirty="0">
                <a:solidFill>
                  <a:schemeClr val="tx2">
                    <a:lumMod val="20000"/>
                    <a:lumOff val="80000"/>
                  </a:schemeClr>
                </a:solidFill>
              </a:rPr>
              <a:t>What is the </a:t>
            </a:r>
          </a:p>
          <a:p>
            <a:r>
              <a:rPr lang="en-US" sz="2800" i="1" dirty="0">
                <a:solidFill>
                  <a:schemeClr val="tx2">
                    <a:lumMod val="20000"/>
                    <a:lumOff val="80000"/>
                  </a:schemeClr>
                </a:solidFill>
              </a:rPr>
              <a:t>artist’s message? </a:t>
            </a:r>
          </a:p>
          <a:p>
            <a:endParaRPr lang="en-US" sz="2800" i="1" dirty="0">
              <a:solidFill>
                <a:schemeClr val="tx2">
                  <a:lumMod val="20000"/>
                  <a:lumOff val="80000"/>
                </a:schemeClr>
              </a:solidFill>
            </a:endParaRPr>
          </a:p>
          <a:p>
            <a:r>
              <a:rPr lang="en-US" sz="2800" i="1" dirty="0">
                <a:solidFill>
                  <a:schemeClr val="tx2">
                    <a:lumMod val="20000"/>
                    <a:lumOff val="80000"/>
                  </a:schemeClr>
                </a:solidFill>
              </a:rPr>
              <a:t>What is the artwork </a:t>
            </a:r>
          </a:p>
          <a:p>
            <a:r>
              <a:rPr lang="en-US" sz="2800" i="1" dirty="0">
                <a:solidFill>
                  <a:schemeClr val="tx2">
                    <a:lumMod val="20000"/>
                    <a:lumOff val="80000"/>
                  </a:schemeClr>
                </a:solidFill>
              </a:rPr>
              <a:t>mainly about?</a:t>
            </a:r>
            <a:endParaRPr lang="en-US" sz="3200" dirty="0">
              <a:solidFill>
                <a:schemeClr val="accent4">
                  <a:lumMod val="75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a:p>
            <a:pPr marL="0" marR="0" indent="0" algn="ctr" defTabSz="584200" rtl="0" fontAlgn="auto" latinLnBrk="0" hangingPunct="0">
              <a:lnSpc>
                <a:spcPct val="100000"/>
              </a:lnSpc>
              <a:spcBef>
                <a:spcPts val="0"/>
              </a:spcBef>
              <a:spcAft>
                <a:spcPts val="0"/>
              </a:spcAft>
              <a:buClrTx/>
              <a:buSzTx/>
              <a:buFontTx/>
              <a:buNone/>
              <a:tabLst/>
            </a:pPr>
            <a:endParaRPr lang="en-US" sz="3200" dirty="0">
              <a:solidFill>
                <a:schemeClr val="accent4">
                  <a:lumMod val="75000"/>
                </a:schemeClr>
              </a:solidFill>
            </a:endParaRPr>
          </a:p>
        </p:txBody>
      </p:sp>
      <p:pic>
        <p:nvPicPr>
          <p:cNvPr id="3" name="Picture 2">
            <a:extLst>
              <a:ext uri="{FF2B5EF4-FFF2-40B4-BE49-F238E27FC236}">
                <a16:creationId xmlns:a16="http://schemas.microsoft.com/office/drawing/2014/main" id="{8FB5AC22-517A-412D-96C5-CED0D234B7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15" y="2409519"/>
            <a:ext cx="7938355" cy="5586617"/>
          </a:xfrm>
          <a:prstGeom prst="rect">
            <a:avLst/>
          </a:prstGeom>
        </p:spPr>
      </p:pic>
    </p:spTree>
    <p:extLst>
      <p:ext uri="{BB962C8B-B14F-4D97-AF65-F5344CB8AC3E}">
        <p14:creationId xmlns:p14="http://schemas.microsoft.com/office/powerpoint/2010/main" val="370792283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Among the Sierra Nevada, California 1868  Albert Bierstadt…"/>
          <p:cNvSpPr txBox="1"/>
          <p:nvPr/>
        </p:nvSpPr>
        <p:spPr>
          <a:xfrm>
            <a:off x="10769600" y="8381999"/>
            <a:ext cx="1730270" cy="116354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l" defTabSz="457200">
              <a:defRPr sz="1200" b="1">
                <a:latin typeface="Times New Roman"/>
                <a:ea typeface="Times New Roman"/>
                <a:cs typeface="Times New Roman"/>
                <a:sym typeface="Times New Roman"/>
              </a:defRPr>
            </a:pPr>
            <a:endParaRPr/>
          </a:p>
          <a:p>
            <a:pPr algn="l" defTabSz="457200">
              <a:defRPr sz="900" i="1">
                <a:latin typeface="Times New Roman"/>
                <a:ea typeface="Times New Roman"/>
                <a:cs typeface="Times New Roman"/>
                <a:sym typeface="Times New Roman"/>
              </a:defRPr>
            </a:pPr>
            <a:r>
              <a:t>Among the Sierra Nevada, California</a:t>
            </a:r>
            <a:br/>
            <a:r>
              <a:rPr i="0"/>
              <a:t>1868</a:t>
            </a:r>
            <a:br>
              <a:rPr i="0"/>
            </a:br>
            <a:r>
              <a:rPr i="0"/>
              <a:t> Albert Bierstadt</a:t>
            </a:r>
            <a:endParaRPr b="1"/>
          </a:p>
          <a:p>
            <a:pPr algn="l" defTabSz="457200">
              <a:spcBef>
                <a:spcPts val="700"/>
              </a:spcBef>
              <a:defRPr sz="900">
                <a:latin typeface="Times New Roman"/>
                <a:ea typeface="Times New Roman"/>
                <a:cs typeface="Times New Roman"/>
                <a:sym typeface="Times New Roman"/>
              </a:defRPr>
            </a:pPr>
            <a:r>
              <a:t> oil on canvas </a:t>
            </a:r>
            <a:br/>
            <a:r>
              <a:t>72 x 120 1/8 in. (183 x 305 cm)</a:t>
            </a:r>
            <a:br/>
            <a:r>
              <a:t>Smithsonian American Art Museum</a:t>
            </a:r>
            <a:br/>
            <a:endParaRPr/>
          </a:p>
        </p:txBody>
      </p:sp>
      <p:sp>
        <p:nvSpPr>
          <p:cNvPr id="392" name="Albert Bierstadt’s ‘Among the Sierra Nevada, California’"/>
          <p:cNvSpPr txBox="1"/>
          <p:nvPr/>
        </p:nvSpPr>
        <p:spPr>
          <a:xfrm>
            <a:off x="4360290" y="9182745"/>
            <a:ext cx="6753415" cy="27186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defRPr sz="1100">
                <a:solidFill>
                  <a:srgbClr val="FFFFFF"/>
                </a:solidFill>
              </a:defRPr>
            </a:lvl1pPr>
          </a:lstStyle>
          <a:p>
            <a:endParaRPr dirty="0"/>
          </a:p>
        </p:txBody>
      </p:sp>
      <p:pic>
        <p:nvPicPr>
          <p:cNvPr id="2" name="Picture 1">
            <a:extLst>
              <a:ext uri="{FF2B5EF4-FFF2-40B4-BE49-F238E27FC236}">
                <a16:creationId xmlns:a16="http://schemas.microsoft.com/office/drawing/2014/main" id="{994C0AA1-949F-4997-BBA8-865EE5542681}"/>
              </a:ext>
            </a:extLst>
          </p:cNvPr>
          <p:cNvPicPr>
            <a:picLocks noChangeAspect="1"/>
          </p:cNvPicPr>
          <p:nvPr/>
        </p:nvPicPr>
        <p:blipFill>
          <a:blip r:embed="rId3"/>
          <a:stretch>
            <a:fillRect/>
          </a:stretch>
        </p:blipFill>
        <p:spPr>
          <a:xfrm>
            <a:off x="1006752" y="960449"/>
            <a:ext cx="10617584" cy="7283404"/>
          </a:xfrm>
          <a:prstGeom prst="rect">
            <a:avLst/>
          </a:prstGeom>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54FF84-8AF5-4DEF-91CC-7F97C83B5EA1}"/>
              </a:ext>
            </a:extLst>
          </p:cNvPr>
          <p:cNvPicPr>
            <a:picLocks noChangeAspect="1"/>
          </p:cNvPicPr>
          <p:nvPr/>
        </p:nvPicPr>
        <p:blipFill>
          <a:blip r:embed="rId3"/>
          <a:stretch>
            <a:fillRect/>
          </a:stretch>
        </p:blipFill>
        <p:spPr>
          <a:xfrm>
            <a:off x="8327639" y="1920077"/>
            <a:ext cx="4365114" cy="6730567"/>
          </a:xfrm>
          <a:prstGeom prst="rect">
            <a:avLst/>
          </a:prstGeom>
        </p:spPr>
      </p:pic>
      <p:pic>
        <p:nvPicPr>
          <p:cNvPr id="4" name="Picture 3">
            <a:extLst>
              <a:ext uri="{FF2B5EF4-FFF2-40B4-BE49-F238E27FC236}">
                <a16:creationId xmlns:a16="http://schemas.microsoft.com/office/drawing/2014/main" id="{3DEAD10E-BB89-404D-B4BD-42865761C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047" y="2370610"/>
            <a:ext cx="7965998" cy="5606071"/>
          </a:xfrm>
          <a:prstGeom prst="rect">
            <a:avLst/>
          </a:prstGeom>
        </p:spPr>
      </p:pic>
    </p:spTree>
    <p:extLst>
      <p:ext uri="{BB962C8B-B14F-4D97-AF65-F5344CB8AC3E}">
        <p14:creationId xmlns:p14="http://schemas.microsoft.com/office/powerpoint/2010/main" val="1453800760"/>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688265-2D1A-4058-B81D-241DAD706B49}"/>
              </a:ext>
            </a:extLst>
          </p:cNvPr>
          <p:cNvSpPr txBox="1"/>
          <p:nvPr/>
        </p:nvSpPr>
        <p:spPr>
          <a:xfrm>
            <a:off x="738001" y="1501517"/>
            <a:ext cx="11528797" cy="67505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5400" dirty="0">
                <a:solidFill>
                  <a:schemeClr val="accent4">
                    <a:lumMod val="75000"/>
                  </a:schemeClr>
                </a:solidFill>
              </a:rPr>
              <a:t>Today we </a:t>
            </a:r>
          </a:p>
          <a:p>
            <a:pPr marL="0" marR="0" indent="0" algn="ctr" defTabSz="584200" rtl="0" fontAlgn="auto" latinLnBrk="0" hangingPunct="0">
              <a:lnSpc>
                <a:spcPct val="100000"/>
              </a:lnSpc>
              <a:spcBef>
                <a:spcPts val="0"/>
              </a:spcBef>
              <a:spcAft>
                <a:spcPts val="0"/>
              </a:spcAft>
              <a:buClrTx/>
              <a:buSzTx/>
              <a:buFontTx/>
              <a:buNone/>
              <a:tabLst/>
            </a:pPr>
            <a:r>
              <a:rPr lang="en-US" sz="5400" dirty="0">
                <a:solidFill>
                  <a:schemeClr val="accent4">
                    <a:lumMod val="75000"/>
                  </a:schemeClr>
                </a:solidFill>
              </a:rPr>
              <a:t>LOOKED, THOUGHT, AND TALKED</a:t>
            </a:r>
          </a:p>
          <a:p>
            <a:pPr marL="0" marR="0" indent="0" algn="ctr" defTabSz="584200" rtl="0" fontAlgn="auto" latinLnBrk="0" hangingPunct="0">
              <a:lnSpc>
                <a:spcPct val="100000"/>
              </a:lnSpc>
              <a:spcBef>
                <a:spcPts val="0"/>
              </a:spcBef>
              <a:spcAft>
                <a:spcPts val="0"/>
              </a:spcAft>
              <a:buClrTx/>
              <a:buSzTx/>
              <a:buFontTx/>
              <a:buNone/>
              <a:tabLst/>
            </a:pPr>
            <a:r>
              <a:rPr lang="en-US" sz="5400" dirty="0">
                <a:solidFill>
                  <a:schemeClr val="accent4">
                    <a:lumMod val="75000"/>
                  </a:schemeClr>
                </a:solidFill>
              </a:rPr>
              <a:t> about art</a:t>
            </a:r>
          </a:p>
          <a:p>
            <a:pPr marL="0" marR="0" indent="0" algn="ctr" defTabSz="584200" rtl="0" fontAlgn="auto" latinLnBrk="0" hangingPunct="0">
              <a:lnSpc>
                <a:spcPct val="100000"/>
              </a:lnSpc>
              <a:spcBef>
                <a:spcPts val="0"/>
              </a:spcBef>
              <a:spcAft>
                <a:spcPts val="0"/>
              </a:spcAft>
              <a:buClrTx/>
              <a:buSzTx/>
              <a:buFontTx/>
              <a:buNone/>
              <a:tabLst/>
            </a:pPr>
            <a:r>
              <a:rPr lang="en-US" sz="5400" dirty="0">
                <a:solidFill>
                  <a:schemeClr val="accent4">
                    <a:lumMod val="75000"/>
                  </a:schemeClr>
                </a:solidFill>
              </a:rPr>
              <a:t>to help us answer the questions:</a:t>
            </a:r>
          </a:p>
          <a:p>
            <a:pPr marL="0" marR="0" indent="0" algn="ctr" defTabSz="58420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dirty="0">
              <a:ln>
                <a:noFill/>
              </a:ln>
              <a:solidFill>
                <a:schemeClr val="tx2">
                  <a:lumMod val="20000"/>
                  <a:lumOff val="80000"/>
                </a:schemeClr>
              </a:solidFill>
              <a:effectLst/>
              <a:uFillTx/>
              <a:latin typeface="+mn-lt"/>
              <a:ea typeface="+mn-ea"/>
              <a:cs typeface="+mn-cs"/>
              <a:sym typeface="Helvetica"/>
            </a:endParaRPr>
          </a:p>
          <a:p>
            <a:pPr marL="0" marR="0" indent="0" algn="ctr" defTabSz="584200" rtl="0" fontAlgn="auto" latinLnBrk="0" hangingPunct="0">
              <a:lnSpc>
                <a:spcPct val="100000"/>
              </a:lnSpc>
              <a:spcBef>
                <a:spcPts val="0"/>
              </a:spcBef>
              <a:spcAft>
                <a:spcPts val="0"/>
              </a:spcAft>
              <a:buClrTx/>
              <a:buSzTx/>
              <a:buFontTx/>
              <a:buNone/>
              <a:tabLst/>
            </a:pPr>
            <a:r>
              <a:rPr lang="en-US" sz="5400" i="1" dirty="0">
                <a:solidFill>
                  <a:schemeClr val="tx2">
                    <a:lumMod val="20000"/>
                    <a:lumOff val="80000"/>
                  </a:schemeClr>
                </a:solidFill>
              </a:rPr>
              <a:t>What is the artist trying to teach me?</a:t>
            </a:r>
          </a:p>
          <a:p>
            <a:pPr marL="0" marR="0" indent="0" algn="ctr" defTabSz="584200" rtl="0" fontAlgn="auto" latinLnBrk="0" hangingPunct="0">
              <a:lnSpc>
                <a:spcPct val="100000"/>
              </a:lnSpc>
              <a:spcBef>
                <a:spcPts val="0"/>
              </a:spcBef>
              <a:spcAft>
                <a:spcPts val="0"/>
              </a:spcAft>
              <a:buClrTx/>
              <a:buSzTx/>
              <a:buFontTx/>
              <a:buNone/>
              <a:tabLst/>
            </a:pPr>
            <a:r>
              <a:rPr kumimoji="0" lang="en-US" sz="5400" b="0" i="1" u="none" strike="noStrike" cap="none" spc="0" normalizeH="0" baseline="0" dirty="0">
                <a:ln>
                  <a:noFill/>
                </a:ln>
                <a:solidFill>
                  <a:schemeClr val="tx2">
                    <a:lumMod val="20000"/>
                    <a:lumOff val="80000"/>
                  </a:schemeClr>
                </a:solidFill>
                <a:effectLst/>
                <a:uFillTx/>
                <a:latin typeface="+mn-lt"/>
                <a:ea typeface="+mn-ea"/>
                <a:cs typeface="+mn-cs"/>
                <a:sym typeface="Helvetica"/>
              </a:rPr>
              <a:t>What is the artist’s message? </a:t>
            </a:r>
          </a:p>
          <a:p>
            <a:pPr marL="0" marR="0" indent="0" algn="ctr" defTabSz="584200" rtl="0" fontAlgn="auto" latinLnBrk="0" hangingPunct="0">
              <a:lnSpc>
                <a:spcPct val="100000"/>
              </a:lnSpc>
              <a:spcBef>
                <a:spcPts val="0"/>
              </a:spcBef>
              <a:spcAft>
                <a:spcPts val="0"/>
              </a:spcAft>
              <a:buClrTx/>
              <a:buSzTx/>
              <a:buFontTx/>
              <a:buNone/>
              <a:tabLst/>
            </a:pPr>
            <a:r>
              <a:rPr lang="en-US" sz="5400" i="1" dirty="0">
                <a:solidFill>
                  <a:schemeClr val="tx2">
                    <a:lumMod val="20000"/>
                    <a:lumOff val="80000"/>
                  </a:schemeClr>
                </a:solidFill>
              </a:rPr>
              <a:t>What is the artwork mainly about?</a:t>
            </a:r>
            <a:endParaRPr kumimoji="0" lang="en-US" sz="5400" b="0" i="1" u="none" strike="noStrike" cap="none" spc="0" normalizeH="0" baseline="0" dirty="0">
              <a:ln>
                <a:noFill/>
              </a:ln>
              <a:solidFill>
                <a:schemeClr val="tx2">
                  <a:lumMod val="20000"/>
                  <a:lumOff val="80000"/>
                </a:schemeClr>
              </a:solidFill>
              <a:effectLst/>
              <a:uFillTx/>
              <a:latin typeface="+mn-lt"/>
              <a:ea typeface="+mn-ea"/>
              <a:cs typeface="+mn-cs"/>
              <a:sym typeface="Helvetica"/>
            </a:endParaRPr>
          </a:p>
        </p:txBody>
      </p:sp>
    </p:spTree>
    <p:extLst>
      <p:ext uri="{BB962C8B-B14F-4D97-AF65-F5344CB8AC3E}">
        <p14:creationId xmlns:p14="http://schemas.microsoft.com/office/powerpoint/2010/main" val="947323188"/>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688265-2D1A-4058-B81D-241DAD706B49}"/>
              </a:ext>
            </a:extLst>
          </p:cNvPr>
          <p:cNvSpPr txBox="1"/>
          <p:nvPr/>
        </p:nvSpPr>
        <p:spPr>
          <a:xfrm>
            <a:off x="549648" y="2961121"/>
            <a:ext cx="11905503" cy="31495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6600" dirty="0">
                <a:solidFill>
                  <a:schemeClr val="tx2">
                    <a:lumMod val="20000"/>
                    <a:lumOff val="80000"/>
                  </a:schemeClr>
                </a:solidFill>
              </a:rPr>
              <a:t>WE GATHERED </a:t>
            </a:r>
            <a:r>
              <a:rPr lang="en-US" sz="6600" dirty="0">
                <a:solidFill>
                  <a:schemeClr val="accent4">
                    <a:lumMod val="75000"/>
                  </a:schemeClr>
                </a:solidFill>
              </a:rPr>
              <a:t>CLUES</a:t>
            </a:r>
            <a:r>
              <a:rPr lang="en-US" sz="6600" dirty="0">
                <a:solidFill>
                  <a:schemeClr val="tx2">
                    <a:lumMod val="20000"/>
                    <a:lumOff val="80000"/>
                  </a:schemeClr>
                </a:solidFill>
              </a:rPr>
              <a:t> AND</a:t>
            </a:r>
          </a:p>
          <a:p>
            <a:pPr marL="0" marR="0" indent="0" algn="ctr" defTabSz="584200" rtl="0" fontAlgn="auto" latinLnBrk="0" hangingPunct="0">
              <a:lnSpc>
                <a:spcPct val="100000"/>
              </a:lnSpc>
              <a:spcBef>
                <a:spcPts val="0"/>
              </a:spcBef>
              <a:spcAft>
                <a:spcPts val="0"/>
              </a:spcAft>
              <a:buClrTx/>
              <a:buSzTx/>
              <a:buFontTx/>
              <a:buNone/>
              <a:tabLst/>
            </a:pPr>
            <a:r>
              <a:rPr lang="en-US" sz="6600" dirty="0">
                <a:solidFill>
                  <a:schemeClr val="accent4">
                    <a:lumMod val="75000"/>
                  </a:schemeClr>
                </a:solidFill>
              </a:rPr>
              <a:t>EVIDENCE</a:t>
            </a:r>
            <a:r>
              <a:rPr lang="en-US" sz="6600" dirty="0">
                <a:solidFill>
                  <a:schemeClr val="tx2">
                    <a:lumMod val="20000"/>
                    <a:lumOff val="80000"/>
                  </a:schemeClr>
                </a:solidFill>
              </a:rPr>
              <a:t> TO BACK UP OUR</a:t>
            </a:r>
          </a:p>
          <a:p>
            <a:pPr marL="0" marR="0" indent="0" algn="ctr" defTabSz="584200" rtl="0" fontAlgn="auto" latinLnBrk="0" hangingPunct="0">
              <a:lnSpc>
                <a:spcPct val="100000"/>
              </a:lnSpc>
              <a:spcBef>
                <a:spcPts val="0"/>
              </a:spcBef>
              <a:spcAft>
                <a:spcPts val="0"/>
              </a:spcAft>
              <a:buClrTx/>
              <a:buSzTx/>
              <a:buFontTx/>
              <a:buNone/>
              <a:tabLst/>
            </a:pPr>
            <a:r>
              <a:rPr kumimoji="0" lang="en-US" sz="6600" b="0" u="none" strike="noStrike" cap="none" spc="0" normalizeH="0" baseline="0" dirty="0">
                <a:ln>
                  <a:noFill/>
                </a:ln>
                <a:solidFill>
                  <a:schemeClr val="tx2">
                    <a:lumMod val="20000"/>
                    <a:lumOff val="80000"/>
                  </a:schemeClr>
                </a:solidFill>
                <a:effectLst/>
                <a:uFillTx/>
                <a:latin typeface="+mn-lt"/>
                <a:ea typeface="+mn-ea"/>
                <a:cs typeface="+mn-cs"/>
                <a:sym typeface="Helvetica"/>
              </a:rPr>
              <a:t>THOUGHTS</a:t>
            </a:r>
          </a:p>
        </p:txBody>
      </p:sp>
    </p:spTree>
    <p:extLst>
      <p:ext uri="{BB962C8B-B14F-4D97-AF65-F5344CB8AC3E}">
        <p14:creationId xmlns:p14="http://schemas.microsoft.com/office/powerpoint/2010/main" val="3236813352"/>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688265-2D1A-4058-B81D-241DAD706B49}"/>
              </a:ext>
            </a:extLst>
          </p:cNvPr>
          <p:cNvSpPr txBox="1"/>
          <p:nvPr/>
        </p:nvSpPr>
        <p:spPr>
          <a:xfrm>
            <a:off x="1646909" y="1945458"/>
            <a:ext cx="9710992" cy="51809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6600" dirty="0">
                <a:solidFill>
                  <a:schemeClr val="tx2">
                    <a:lumMod val="20000"/>
                    <a:lumOff val="80000"/>
                  </a:schemeClr>
                </a:solidFill>
              </a:rPr>
              <a:t>How has the way you </a:t>
            </a:r>
          </a:p>
          <a:p>
            <a:pPr marL="0" marR="0" indent="0" algn="ctr" defTabSz="584200" rtl="0" fontAlgn="auto" latinLnBrk="0" hangingPunct="0">
              <a:lnSpc>
                <a:spcPct val="100000"/>
              </a:lnSpc>
              <a:spcBef>
                <a:spcPts val="0"/>
              </a:spcBef>
              <a:spcAft>
                <a:spcPts val="0"/>
              </a:spcAft>
              <a:buClrTx/>
              <a:buSzTx/>
              <a:buFontTx/>
              <a:buNone/>
              <a:tabLst/>
            </a:pPr>
            <a:r>
              <a:rPr lang="en-US" sz="6600" dirty="0">
                <a:solidFill>
                  <a:schemeClr val="tx2">
                    <a:lumMod val="20000"/>
                    <a:lumOff val="80000"/>
                  </a:schemeClr>
                </a:solidFill>
              </a:rPr>
              <a:t>look, think, and talk about</a:t>
            </a:r>
          </a:p>
          <a:p>
            <a:pPr marL="0" marR="0" indent="0" algn="ctr" defTabSz="584200" rtl="0" fontAlgn="auto" latinLnBrk="0" hangingPunct="0">
              <a:lnSpc>
                <a:spcPct val="100000"/>
              </a:lnSpc>
              <a:spcBef>
                <a:spcPts val="0"/>
              </a:spcBef>
              <a:spcAft>
                <a:spcPts val="0"/>
              </a:spcAft>
              <a:buClrTx/>
              <a:buSzTx/>
              <a:buFontTx/>
              <a:buNone/>
              <a:tabLst/>
            </a:pPr>
            <a:r>
              <a:rPr lang="en-US" sz="6600" dirty="0">
                <a:solidFill>
                  <a:schemeClr val="accent4">
                    <a:lumMod val="75000"/>
                  </a:schemeClr>
                </a:solidFill>
              </a:rPr>
              <a:t>ART </a:t>
            </a:r>
          </a:p>
          <a:p>
            <a:pPr marL="0" marR="0" indent="0" algn="ctr" defTabSz="584200" rtl="0" fontAlgn="auto" latinLnBrk="0" hangingPunct="0">
              <a:lnSpc>
                <a:spcPct val="100000"/>
              </a:lnSpc>
              <a:spcBef>
                <a:spcPts val="0"/>
              </a:spcBef>
              <a:spcAft>
                <a:spcPts val="0"/>
              </a:spcAft>
              <a:buClrTx/>
              <a:buSzTx/>
              <a:buFontTx/>
              <a:buNone/>
              <a:tabLst/>
            </a:pPr>
            <a:r>
              <a:rPr lang="en-US" sz="6600" dirty="0">
                <a:solidFill>
                  <a:schemeClr val="tx2">
                    <a:lumMod val="20000"/>
                    <a:lumOff val="80000"/>
                  </a:schemeClr>
                </a:solidFill>
              </a:rPr>
              <a:t>changed?</a:t>
            </a:r>
          </a:p>
          <a:p>
            <a:pPr marL="0" marR="0" indent="0" algn="ctr" defTabSz="584200" rtl="0" fontAlgn="auto" latinLnBrk="0" hangingPunct="0">
              <a:lnSpc>
                <a:spcPct val="100000"/>
              </a:lnSpc>
              <a:spcBef>
                <a:spcPts val="0"/>
              </a:spcBef>
              <a:spcAft>
                <a:spcPts val="0"/>
              </a:spcAft>
              <a:buClrTx/>
              <a:buSzTx/>
              <a:buFontTx/>
              <a:buNone/>
              <a:tabLst/>
            </a:pPr>
            <a:endParaRPr kumimoji="0" lang="en-US" sz="6600" b="0" u="none" strike="noStrike" cap="none" spc="0" normalizeH="0" baseline="0" dirty="0">
              <a:ln>
                <a:noFill/>
              </a:ln>
              <a:solidFill>
                <a:schemeClr val="tx2">
                  <a:lumMod val="20000"/>
                  <a:lumOff val="80000"/>
                </a:schemeClr>
              </a:solidFill>
              <a:effectLst/>
              <a:uFillTx/>
              <a:latin typeface="+mn-lt"/>
              <a:ea typeface="+mn-ea"/>
              <a:cs typeface="+mn-cs"/>
              <a:sym typeface="Helvetica"/>
            </a:endParaRPr>
          </a:p>
        </p:txBody>
      </p:sp>
    </p:spTree>
    <p:extLst>
      <p:ext uri="{BB962C8B-B14F-4D97-AF65-F5344CB8AC3E}">
        <p14:creationId xmlns:p14="http://schemas.microsoft.com/office/powerpoint/2010/main" val="219984966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Evening Tones…"/>
          <p:cNvSpPr txBox="1"/>
          <p:nvPr/>
        </p:nvSpPr>
        <p:spPr>
          <a:xfrm>
            <a:off x="11163300" y="8635999"/>
            <a:ext cx="1660395" cy="101114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l" defTabSz="457200">
              <a:defRPr sz="900" i="1">
                <a:latin typeface="Times New Roman"/>
                <a:ea typeface="Times New Roman"/>
                <a:cs typeface="Times New Roman"/>
                <a:sym typeface="Times New Roman"/>
              </a:defRPr>
            </a:pPr>
            <a:r>
              <a:t>Evening Tones</a:t>
            </a:r>
          </a:p>
          <a:p>
            <a:pPr algn="l" defTabSz="457200">
              <a:defRPr sz="900">
                <a:latin typeface="Times New Roman"/>
                <a:ea typeface="Times New Roman"/>
                <a:cs typeface="Times New Roman"/>
                <a:sym typeface="Times New Roman"/>
              </a:defRPr>
            </a:pPr>
            <a:r>
              <a:t>1911-1917</a:t>
            </a:r>
          </a:p>
          <a:p>
            <a:pPr algn="l" defTabSz="457200">
              <a:defRPr sz="900">
                <a:latin typeface="Times New Roman"/>
                <a:ea typeface="Times New Roman"/>
                <a:cs typeface="Times New Roman"/>
                <a:sym typeface="Times New Roman"/>
              </a:defRPr>
            </a:pPr>
            <a:r>
              <a:t>Oscar Bluemner </a:t>
            </a:r>
          </a:p>
          <a:p>
            <a:pPr algn="l" defTabSz="457200">
              <a:defRPr sz="900">
                <a:latin typeface="Times New Roman"/>
                <a:ea typeface="Times New Roman"/>
                <a:cs typeface="Times New Roman"/>
                <a:sym typeface="Times New Roman"/>
              </a:defRPr>
            </a:pPr>
            <a:endParaRPr/>
          </a:p>
          <a:p>
            <a:pPr algn="l" defTabSz="457200">
              <a:defRPr sz="900">
                <a:latin typeface="Times New Roman"/>
                <a:ea typeface="Times New Roman"/>
                <a:cs typeface="Times New Roman"/>
                <a:sym typeface="Times New Roman"/>
              </a:defRPr>
            </a:pPr>
            <a:r>
              <a:t>oil on canvas </a:t>
            </a:r>
            <a:br/>
            <a:r>
              <a:t>15 1/4 x 20 in. (38.7 x 50.8 cm)</a:t>
            </a:r>
            <a:br/>
            <a:r>
              <a:t>Smithsonian American Art Museum</a:t>
            </a:r>
            <a:br/>
            <a:endParaRPr/>
          </a:p>
        </p:txBody>
      </p:sp>
      <p:sp>
        <p:nvSpPr>
          <p:cNvPr id="396" name="Kenneth Noland’s ‘Untitled’"/>
          <p:cNvSpPr txBox="1"/>
          <p:nvPr/>
        </p:nvSpPr>
        <p:spPr>
          <a:xfrm>
            <a:off x="-3192908" y="5414121"/>
            <a:ext cx="1789269" cy="266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100">
                <a:solidFill>
                  <a:srgbClr val="FFFFFF"/>
                </a:solidFill>
              </a:defRPr>
            </a:lvl1pPr>
          </a:lstStyle>
          <a:p>
            <a:r>
              <a:t>Kenneth Noland’s ‘Untitled’</a:t>
            </a:r>
          </a:p>
        </p:txBody>
      </p:sp>
      <p:sp>
        <p:nvSpPr>
          <p:cNvPr id="397" name="Oscar Bluemner’s ‘Evening Tones’"/>
          <p:cNvSpPr txBox="1"/>
          <p:nvPr/>
        </p:nvSpPr>
        <p:spPr>
          <a:xfrm>
            <a:off x="5206741" y="9069138"/>
            <a:ext cx="2870718" cy="27186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defRPr sz="1100">
                <a:solidFill>
                  <a:srgbClr val="FFFFFF"/>
                </a:solidFill>
              </a:defRPr>
            </a:lvl1pPr>
          </a:lstStyle>
          <a:p>
            <a:endParaRPr dirty="0"/>
          </a:p>
        </p:txBody>
      </p:sp>
      <p:pic>
        <p:nvPicPr>
          <p:cNvPr id="2" name="Picture 1">
            <a:extLst>
              <a:ext uri="{FF2B5EF4-FFF2-40B4-BE49-F238E27FC236}">
                <a16:creationId xmlns:a16="http://schemas.microsoft.com/office/drawing/2014/main" id="{16220AF4-732C-4A65-8BF4-F383885EC454}"/>
              </a:ext>
            </a:extLst>
          </p:cNvPr>
          <p:cNvPicPr>
            <a:picLocks noChangeAspect="1"/>
          </p:cNvPicPr>
          <p:nvPr/>
        </p:nvPicPr>
        <p:blipFill>
          <a:blip r:embed="rId3"/>
          <a:stretch>
            <a:fillRect/>
          </a:stretch>
        </p:blipFill>
        <p:spPr>
          <a:xfrm>
            <a:off x="1327653" y="1239771"/>
            <a:ext cx="10764008" cy="7396228"/>
          </a:xfrm>
          <a:prstGeom prst="rect">
            <a:avLst/>
          </a:prstGeom>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 name="image.jpg" descr="image.jpg"/>
          <p:cNvPicPr>
            <a:picLocks noChangeAspect="1"/>
          </p:cNvPicPr>
          <p:nvPr/>
        </p:nvPicPr>
        <p:blipFill>
          <a:blip r:embed="rId2"/>
          <a:stretch>
            <a:fillRect/>
          </a:stretch>
        </p:blipFill>
        <p:spPr>
          <a:xfrm>
            <a:off x="673100" y="127000"/>
            <a:ext cx="10172700" cy="9498015"/>
          </a:xfrm>
          <a:prstGeom prst="rect">
            <a:avLst/>
          </a:prstGeom>
          <a:ln w="12700">
            <a:miter lim="400000"/>
          </a:ln>
        </p:spPr>
      </p:pic>
      <p:sp>
        <p:nvSpPr>
          <p:cNvPr id="400" name="Untitled 1958 Kenneth Noland…"/>
          <p:cNvSpPr txBox="1"/>
          <p:nvPr/>
        </p:nvSpPr>
        <p:spPr>
          <a:xfrm>
            <a:off x="10960100" y="8166100"/>
            <a:ext cx="1660395" cy="88414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l" defTabSz="457200">
              <a:spcBef>
                <a:spcPts val="700"/>
              </a:spcBef>
              <a:defRPr sz="900" b="1" i="1">
                <a:latin typeface="Times New Roman"/>
                <a:ea typeface="Times New Roman"/>
                <a:cs typeface="Times New Roman"/>
                <a:sym typeface="Times New Roman"/>
              </a:defRPr>
            </a:pPr>
            <a:r>
              <a:t>Untitled</a:t>
            </a:r>
            <a:br/>
            <a:r>
              <a:rPr b="0" i="0"/>
              <a:t>1958</a:t>
            </a:r>
            <a:br>
              <a:rPr b="0" i="0"/>
            </a:br>
            <a:r>
              <a:rPr b="0" i="0"/>
              <a:t>Kenneth Noland </a:t>
            </a:r>
          </a:p>
          <a:p>
            <a:pPr algn="l" defTabSz="457200">
              <a:defRPr sz="900">
                <a:latin typeface="Times New Roman"/>
                <a:ea typeface="Times New Roman"/>
                <a:cs typeface="Times New Roman"/>
                <a:sym typeface="Times New Roman"/>
              </a:defRPr>
            </a:pPr>
            <a:endParaRPr b="0" i="0"/>
          </a:p>
          <a:p>
            <a:pPr algn="l" defTabSz="457200">
              <a:defRPr sz="900">
                <a:latin typeface="Times New Roman"/>
                <a:ea typeface="Times New Roman"/>
                <a:cs typeface="Times New Roman"/>
                <a:sym typeface="Times New Roman"/>
              </a:defRPr>
            </a:pPr>
            <a:r>
              <a:t>acrylic on canvas </a:t>
            </a:r>
            <a:br/>
            <a:r>
              <a:t>24 1/4 x 25 in. (61.6 x 63.5 cm.)</a:t>
            </a:r>
            <a:br/>
            <a:r>
              <a:t>Smithsonian American Art Museum</a:t>
            </a:r>
          </a:p>
        </p:txBody>
      </p:sp>
      <p:sp>
        <p:nvSpPr>
          <p:cNvPr id="401" name="Kenneth Noland’s ‘Untitled’"/>
          <p:cNvSpPr txBox="1"/>
          <p:nvPr/>
        </p:nvSpPr>
        <p:spPr>
          <a:xfrm>
            <a:off x="10871882" y="9162256"/>
            <a:ext cx="1789268" cy="266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100">
                <a:solidFill>
                  <a:srgbClr val="FFFFFF"/>
                </a:solidFill>
              </a:defRPr>
            </a:lvl1pPr>
          </a:lstStyle>
          <a:p>
            <a:r>
              <a:t>Kenneth Noland’s ‘Untitled’</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Classifying Art"/>
          <p:cNvSpPr txBox="1">
            <a:spLocks noGrp="1"/>
          </p:cNvSpPr>
          <p:nvPr>
            <p:ph type="title" idx="4294967295"/>
          </p:nvPr>
        </p:nvSpPr>
        <p:spPr>
          <a:xfrm>
            <a:off x="0" y="390525"/>
            <a:ext cx="13004800" cy="1625600"/>
          </a:xfrm>
          <a:prstGeom prst="rect">
            <a:avLst/>
          </a:prstGeom>
          <a:solidFill>
            <a:srgbClr val="333399"/>
          </a:solidFill>
        </p:spPr>
        <p:txBody>
          <a:bodyPr/>
          <a:lstStyle>
            <a:lvl1pPr indent="57150" defTabSz="914400">
              <a:defRPr sz="5600" b="1">
                <a:latin typeface="Arial"/>
                <a:ea typeface="Arial"/>
                <a:cs typeface="Arial"/>
                <a:sym typeface="Arial"/>
              </a:defRPr>
            </a:lvl1pPr>
          </a:lstStyle>
          <a:p>
            <a:r>
              <a:t>Classifying Art</a:t>
            </a:r>
          </a:p>
        </p:txBody>
      </p:sp>
      <p:sp>
        <p:nvSpPr>
          <p:cNvPr id="380" name="Double Arrow"/>
          <p:cNvSpPr/>
          <p:nvPr/>
        </p:nvSpPr>
        <p:spPr>
          <a:xfrm>
            <a:off x="165100" y="5985451"/>
            <a:ext cx="12674600" cy="1625600"/>
          </a:xfrm>
          <a:prstGeom prst="leftRightArrow">
            <a:avLst>
              <a:gd name="adj1" fmla="val 50000"/>
              <a:gd name="adj2" fmla="val 109662"/>
            </a:avLst>
          </a:prstGeom>
          <a:solidFill>
            <a:srgbClr val="333399"/>
          </a:solidFill>
          <a:ln w="12700">
            <a:solidFill>
              <a:srgbClr val="000000"/>
            </a:solidFill>
          </a:ln>
        </p:spPr>
        <p:txBody>
          <a:bodyPr lIns="50800" tIns="50800" rIns="50800" bIns="50800"/>
          <a:lstStyle/>
          <a:p>
            <a:pPr algn="l" defTabSz="457200">
              <a:defRPr sz="1800">
                <a:latin typeface="Arial"/>
                <a:ea typeface="Arial"/>
                <a:cs typeface="Arial"/>
                <a:sym typeface="Arial"/>
              </a:defRPr>
            </a:pPr>
            <a:endParaRPr/>
          </a:p>
        </p:txBody>
      </p:sp>
      <p:pic>
        <p:nvPicPr>
          <p:cNvPr id="383" name="image.jpg" descr="image.jpg"/>
          <p:cNvPicPr>
            <a:picLocks noChangeAspect="1"/>
          </p:cNvPicPr>
          <p:nvPr/>
        </p:nvPicPr>
        <p:blipFill>
          <a:blip r:embed="rId3"/>
          <a:stretch>
            <a:fillRect/>
          </a:stretch>
        </p:blipFill>
        <p:spPr>
          <a:xfrm>
            <a:off x="9534752" y="2929235"/>
            <a:ext cx="3041650" cy="2908300"/>
          </a:xfrm>
          <a:prstGeom prst="rect">
            <a:avLst/>
          </a:prstGeom>
          <a:ln w="12700">
            <a:miter lim="400000"/>
          </a:ln>
        </p:spPr>
      </p:pic>
      <p:sp>
        <p:nvSpPr>
          <p:cNvPr id="384" name="Representational"/>
          <p:cNvSpPr txBox="1"/>
          <p:nvPr/>
        </p:nvSpPr>
        <p:spPr>
          <a:xfrm>
            <a:off x="330200" y="8013699"/>
            <a:ext cx="3797300" cy="48117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57150" algn="l" defTabSz="457200">
              <a:spcBef>
                <a:spcPts val="2000"/>
              </a:spcBef>
              <a:defRPr sz="3400" b="1">
                <a:solidFill>
                  <a:srgbClr val="FFFFFF"/>
                </a:solidFill>
                <a:latin typeface="Arial"/>
                <a:ea typeface="Arial"/>
                <a:cs typeface="Arial"/>
                <a:sym typeface="Arial"/>
              </a:defRPr>
            </a:lvl1pPr>
          </a:lstStyle>
          <a:p>
            <a:r>
              <a:t>Representational</a:t>
            </a:r>
          </a:p>
        </p:txBody>
      </p:sp>
      <p:sp>
        <p:nvSpPr>
          <p:cNvPr id="385" name="Abstract"/>
          <p:cNvSpPr txBox="1"/>
          <p:nvPr/>
        </p:nvSpPr>
        <p:spPr>
          <a:xfrm>
            <a:off x="5741544" y="7222538"/>
            <a:ext cx="3365503" cy="48117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57150" algn="l" defTabSz="457200">
              <a:spcBef>
                <a:spcPts val="2000"/>
              </a:spcBef>
              <a:defRPr sz="3400" b="1">
                <a:solidFill>
                  <a:srgbClr val="FFFFFF"/>
                </a:solidFill>
                <a:latin typeface="Arial"/>
                <a:ea typeface="Arial"/>
                <a:cs typeface="Arial"/>
                <a:sym typeface="Arial"/>
              </a:defRPr>
            </a:lvl1pPr>
          </a:lstStyle>
          <a:p>
            <a:r>
              <a:t>Abstract</a:t>
            </a:r>
          </a:p>
        </p:txBody>
      </p:sp>
      <p:sp>
        <p:nvSpPr>
          <p:cNvPr id="386" name="Nonrepresentational"/>
          <p:cNvSpPr txBox="1"/>
          <p:nvPr/>
        </p:nvSpPr>
        <p:spPr>
          <a:xfrm>
            <a:off x="8242299" y="8127999"/>
            <a:ext cx="4762504" cy="48117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57150" algn="l" defTabSz="457200">
              <a:spcBef>
                <a:spcPts val="2000"/>
              </a:spcBef>
              <a:defRPr sz="3400" b="1">
                <a:solidFill>
                  <a:srgbClr val="FFFFFF"/>
                </a:solidFill>
                <a:latin typeface="Arial"/>
                <a:ea typeface="Arial"/>
                <a:cs typeface="Arial"/>
                <a:sym typeface="Arial"/>
              </a:defRPr>
            </a:lvl1pPr>
          </a:lstStyle>
          <a:p>
            <a:r>
              <a:t>Nonrepresentational</a:t>
            </a:r>
          </a:p>
        </p:txBody>
      </p:sp>
      <p:pic>
        <p:nvPicPr>
          <p:cNvPr id="4" name="Picture 3">
            <a:extLst>
              <a:ext uri="{FF2B5EF4-FFF2-40B4-BE49-F238E27FC236}">
                <a16:creationId xmlns:a16="http://schemas.microsoft.com/office/drawing/2014/main" id="{81F62277-D036-4F07-87AA-9F4606F5B4D7}"/>
              </a:ext>
            </a:extLst>
          </p:cNvPr>
          <p:cNvPicPr>
            <a:picLocks noChangeAspect="1"/>
          </p:cNvPicPr>
          <p:nvPr/>
        </p:nvPicPr>
        <p:blipFill>
          <a:blip r:embed="rId4"/>
          <a:stretch>
            <a:fillRect/>
          </a:stretch>
        </p:blipFill>
        <p:spPr>
          <a:xfrm>
            <a:off x="428398" y="2984501"/>
            <a:ext cx="3997376" cy="2743200"/>
          </a:xfrm>
          <a:prstGeom prst="rect">
            <a:avLst/>
          </a:prstGeom>
        </p:spPr>
      </p:pic>
      <p:pic>
        <p:nvPicPr>
          <p:cNvPr id="5" name="Picture 4">
            <a:extLst>
              <a:ext uri="{FF2B5EF4-FFF2-40B4-BE49-F238E27FC236}">
                <a16:creationId xmlns:a16="http://schemas.microsoft.com/office/drawing/2014/main" id="{D5221832-FC47-4A4F-984E-8E20EF8A0606}"/>
              </a:ext>
            </a:extLst>
          </p:cNvPr>
          <p:cNvPicPr>
            <a:picLocks noChangeAspect="1"/>
          </p:cNvPicPr>
          <p:nvPr/>
        </p:nvPicPr>
        <p:blipFill>
          <a:blip r:embed="rId5"/>
          <a:stretch>
            <a:fillRect/>
          </a:stretch>
        </p:blipFill>
        <p:spPr>
          <a:xfrm>
            <a:off x="4861450" y="2984501"/>
            <a:ext cx="4069482" cy="2797769"/>
          </a:xfrm>
          <a:prstGeom prst="rect">
            <a:avLst/>
          </a:prstGeom>
        </p:spPr>
      </p:pic>
    </p:spTree>
    <p:extLst>
      <p:ext uri="{BB962C8B-B14F-4D97-AF65-F5344CB8AC3E}">
        <p14:creationId xmlns:p14="http://schemas.microsoft.com/office/powerpoint/2010/main" val="402541954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48" name="Slide Number"/>
          <p:cNvSpPr txBox="1">
            <a:spLocks noGrp="1"/>
          </p:cNvSpPr>
          <p:nvPr>
            <p:ph type="sldNum" sz="quarter" idx="4294967295"/>
          </p:nvPr>
        </p:nvSpPr>
        <p:spPr>
          <a:xfrm>
            <a:off x="10673622" y="9126502"/>
            <a:ext cx="327423" cy="342901"/>
          </a:xfrm>
          <a:prstGeom prst="rect">
            <a:avLst/>
          </a:prstGeom>
          <a:extLst>
            <a:ext uri="{C572A759-6A51-4108-AA02-DFA0A04FC94B}">
              <ma14:wrappingTextBoxFlag xmlns:ma14="http://schemas.microsoft.com/office/mac/drawingml/2011/main" xmlns="" val="1"/>
            </a:ext>
          </a:extLst>
        </p:spPr>
        <p:txBody>
          <a:bodyPr anchor="ctr"/>
          <a:lstStyle>
            <a:lvl1pPr defTabSz="825500">
              <a:defRPr>
                <a:solidFill>
                  <a:srgbClr val="9B9B9B"/>
                </a:solidFill>
                <a:uFill>
                  <a:solidFill>
                    <a:srgbClr val="9B9B9B"/>
                  </a:solidFill>
                </a:uFill>
                <a:latin typeface="Calibri"/>
                <a:ea typeface="Calibri"/>
                <a:cs typeface="Calibri"/>
                <a:sym typeface="Calibri"/>
              </a:defRPr>
            </a:lvl1pPr>
          </a:lstStyle>
          <a:p>
            <a:fld id="{86CB4B4D-7CA3-9044-876B-883B54F8677D}" type="slidenum">
              <a:t>8</a:t>
            </a:fld>
            <a:endParaRPr/>
          </a:p>
        </p:txBody>
      </p:sp>
      <p:pic>
        <p:nvPicPr>
          <p:cNvPr id="451" name="Image" descr="Image"/>
          <p:cNvPicPr>
            <a:picLocks noChangeAspect="1"/>
          </p:cNvPicPr>
          <p:nvPr/>
        </p:nvPicPr>
        <p:blipFill>
          <a:blip r:embed="rId3"/>
          <a:stretch>
            <a:fillRect/>
          </a:stretch>
        </p:blipFill>
        <p:spPr>
          <a:xfrm>
            <a:off x="365298" y="357455"/>
            <a:ext cx="6784803" cy="4532250"/>
          </a:xfrm>
          <a:prstGeom prst="rect">
            <a:avLst/>
          </a:prstGeom>
          <a:ln w="12700">
            <a:miter lim="400000"/>
          </a:ln>
        </p:spPr>
      </p:pic>
      <p:pic>
        <p:nvPicPr>
          <p:cNvPr id="452" name="Image" descr="Image"/>
          <p:cNvPicPr>
            <a:picLocks noChangeAspect="1"/>
          </p:cNvPicPr>
          <p:nvPr/>
        </p:nvPicPr>
        <p:blipFill>
          <a:blip r:embed="rId4"/>
          <a:stretch>
            <a:fillRect/>
          </a:stretch>
        </p:blipFill>
        <p:spPr>
          <a:xfrm>
            <a:off x="2084115" y="5170087"/>
            <a:ext cx="6128781" cy="4192088"/>
          </a:xfrm>
          <a:prstGeom prst="rect">
            <a:avLst/>
          </a:prstGeom>
          <a:ln w="12700">
            <a:miter lim="400000"/>
          </a:ln>
        </p:spPr>
      </p:pic>
      <p:pic>
        <p:nvPicPr>
          <p:cNvPr id="453" name="Image" descr="Image"/>
          <p:cNvPicPr>
            <a:picLocks noChangeAspect="1"/>
          </p:cNvPicPr>
          <p:nvPr/>
        </p:nvPicPr>
        <p:blipFill>
          <a:blip r:embed="rId5"/>
          <a:stretch>
            <a:fillRect/>
          </a:stretch>
        </p:blipFill>
        <p:spPr>
          <a:xfrm>
            <a:off x="7307254" y="1931681"/>
            <a:ext cx="5213270" cy="3583255"/>
          </a:xfrm>
          <a:prstGeom prst="rect">
            <a:avLst/>
          </a:prstGeom>
          <a:ln w="12700">
            <a:miter lim="400000"/>
          </a:ln>
        </p:spPr>
      </p:pic>
      <p:sp>
        <p:nvSpPr>
          <p:cNvPr id="2" name="Rectangle 1">
            <a:extLst>
              <a:ext uri="{FF2B5EF4-FFF2-40B4-BE49-F238E27FC236}">
                <a16:creationId xmlns:a16="http://schemas.microsoft.com/office/drawing/2014/main" id="{8742F004-4F15-4EF3-82D6-18D7CBEC02A5}"/>
              </a:ext>
            </a:extLst>
          </p:cNvPr>
          <p:cNvSpPr/>
          <p:nvPr/>
        </p:nvSpPr>
        <p:spPr>
          <a:xfrm>
            <a:off x="7449112" y="917116"/>
            <a:ext cx="4929555" cy="646331"/>
          </a:xfrm>
          <a:prstGeom prst="rect">
            <a:avLst/>
          </a:prstGeom>
        </p:spPr>
        <p:txBody>
          <a:bodyPr wrap="none">
            <a:spAutoFit/>
          </a:bodyPr>
          <a:lstStyle/>
          <a:p>
            <a:r>
              <a:rPr lang="en-US" sz="3600" dirty="0">
                <a:solidFill>
                  <a:schemeClr val="tx2">
                    <a:lumMod val="20000"/>
                    <a:lumOff val="80000"/>
                  </a:schemeClr>
                </a:solidFill>
              </a:rPr>
              <a:t>FACIAL EXPRESSION</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61" name="Slide Number"/>
          <p:cNvSpPr txBox="1">
            <a:spLocks noGrp="1"/>
          </p:cNvSpPr>
          <p:nvPr>
            <p:ph type="sldNum" sz="quarter" idx="4294967295"/>
          </p:nvPr>
        </p:nvSpPr>
        <p:spPr>
          <a:xfrm>
            <a:off x="10673622" y="9126502"/>
            <a:ext cx="327423" cy="342901"/>
          </a:xfrm>
          <a:prstGeom prst="rect">
            <a:avLst/>
          </a:prstGeom>
          <a:extLst>
            <a:ext uri="{C572A759-6A51-4108-AA02-DFA0A04FC94B}">
              <ma14:wrappingTextBoxFlag xmlns:ma14="http://schemas.microsoft.com/office/mac/drawingml/2011/main" xmlns="" val="1"/>
            </a:ext>
          </a:extLst>
        </p:spPr>
        <p:txBody>
          <a:bodyPr anchor="ctr"/>
          <a:lstStyle>
            <a:lvl1pPr defTabSz="825500">
              <a:defRPr>
                <a:solidFill>
                  <a:srgbClr val="9B9B9B"/>
                </a:solidFill>
                <a:uFill>
                  <a:solidFill>
                    <a:srgbClr val="9B9B9B"/>
                  </a:solidFill>
                </a:uFill>
                <a:latin typeface="Calibri"/>
                <a:ea typeface="Calibri"/>
                <a:cs typeface="Calibri"/>
                <a:sym typeface="Calibri"/>
              </a:defRPr>
            </a:lvl1pPr>
          </a:lstStyle>
          <a:p>
            <a:fld id="{86CB4B4D-7CA3-9044-876B-883B54F8677D}" type="slidenum">
              <a:t>9</a:t>
            </a:fld>
            <a:endParaRPr/>
          </a:p>
        </p:txBody>
      </p:sp>
      <p:pic>
        <p:nvPicPr>
          <p:cNvPr id="464" name="Image" descr="Image"/>
          <p:cNvPicPr>
            <a:picLocks noChangeAspect="1"/>
          </p:cNvPicPr>
          <p:nvPr/>
        </p:nvPicPr>
        <p:blipFill>
          <a:blip r:embed="rId3"/>
          <a:stretch>
            <a:fillRect/>
          </a:stretch>
        </p:blipFill>
        <p:spPr>
          <a:xfrm>
            <a:off x="688346" y="625811"/>
            <a:ext cx="6675592" cy="4601709"/>
          </a:xfrm>
          <a:prstGeom prst="rect">
            <a:avLst/>
          </a:prstGeom>
          <a:ln w="12700">
            <a:miter lim="400000"/>
          </a:ln>
        </p:spPr>
      </p:pic>
      <p:pic>
        <p:nvPicPr>
          <p:cNvPr id="465" name="Image" descr="Image"/>
          <p:cNvPicPr>
            <a:picLocks noChangeAspect="1"/>
          </p:cNvPicPr>
          <p:nvPr/>
        </p:nvPicPr>
        <p:blipFill>
          <a:blip r:embed="rId4"/>
          <a:stretch>
            <a:fillRect/>
          </a:stretch>
        </p:blipFill>
        <p:spPr>
          <a:xfrm>
            <a:off x="6289037" y="2323519"/>
            <a:ext cx="6319582" cy="4343659"/>
          </a:xfrm>
          <a:prstGeom prst="rect">
            <a:avLst/>
          </a:prstGeom>
          <a:ln w="12700">
            <a:miter lim="400000"/>
          </a:ln>
        </p:spPr>
      </p:pic>
      <p:pic>
        <p:nvPicPr>
          <p:cNvPr id="466" name="Image" descr="Image"/>
          <p:cNvPicPr>
            <a:picLocks noChangeAspect="1"/>
          </p:cNvPicPr>
          <p:nvPr/>
        </p:nvPicPr>
        <p:blipFill>
          <a:blip r:embed="rId5"/>
          <a:stretch>
            <a:fillRect/>
          </a:stretch>
        </p:blipFill>
        <p:spPr>
          <a:xfrm>
            <a:off x="1050111" y="5027669"/>
            <a:ext cx="6502484" cy="4343661"/>
          </a:xfrm>
          <a:prstGeom prst="rect">
            <a:avLst/>
          </a:prstGeom>
          <a:ln w="12700">
            <a:miter lim="400000"/>
          </a:ln>
        </p:spPr>
      </p:pic>
      <p:sp>
        <p:nvSpPr>
          <p:cNvPr id="2" name="Rectangle 1">
            <a:extLst>
              <a:ext uri="{FF2B5EF4-FFF2-40B4-BE49-F238E27FC236}">
                <a16:creationId xmlns:a16="http://schemas.microsoft.com/office/drawing/2014/main" id="{8C372F21-806B-42CC-96FF-BB0DFCAFC595}"/>
              </a:ext>
            </a:extLst>
          </p:cNvPr>
          <p:cNvSpPr/>
          <p:nvPr/>
        </p:nvSpPr>
        <p:spPr>
          <a:xfrm>
            <a:off x="8299490" y="1120722"/>
            <a:ext cx="3602268" cy="707886"/>
          </a:xfrm>
          <a:prstGeom prst="rect">
            <a:avLst/>
          </a:prstGeom>
        </p:spPr>
        <p:txBody>
          <a:bodyPr wrap="none">
            <a:spAutoFit/>
          </a:bodyPr>
          <a:lstStyle/>
          <a:p>
            <a:r>
              <a:rPr lang="en-US" sz="4000" dirty="0">
                <a:solidFill>
                  <a:schemeClr val="tx2">
                    <a:lumMod val="20000"/>
                    <a:lumOff val="80000"/>
                  </a:schemeClr>
                </a:solidFill>
              </a:rPr>
              <a:t>FOCAL POINT</a:t>
            </a:r>
          </a:p>
        </p:txBody>
      </p:sp>
    </p:spTree>
  </p:cSld>
  <p:clrMapOvr>
    <a:masterClrMapping/>
  </p:clrMapOvr>
  <p:transition spd="med"/>
</p:sld>
</file>

<file path=ppt/theme/theme1.xml><?xml version="1.0" encoding="utf-8"?>
<a:theme xmlns:a="http://schemas.openxmlformats.org/drawingml/2006/main" name="Black">
  <a:themeElements>
    <a:clrScheme name="Black">
      <a:dk1>
        <a:srgbClr val="000000"/>
      </a:dk1>
      <a:lt1>
        <a:srgbClr val="000000"/>
      </a:lt1>
      <a:dk2>
        <a:srgbClr val="A7A7A7"/>
      </a:dk2>
      <a:lt2>
        <a:srgbClr val="535353"/>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a:ea typeface="Helvetica Neue"/>
        <a:cs typeface="Helvetica Neue"/>
      </a:majorFont>
      <a:minorFont>
        <a:latin typeface="Helvetica"/>
        <a:ea typeface="Helvetica"/>
        <a:cs typeface="Helvetica"/>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A7A7A7"/>
      </a:dk2>
      <a:lt2>
        <a:srgbClr val="535353"/>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a:ea typeface="Helvetica Neue"/>
        <a:cs typeface="Helvetica Neue"/>
      </a:majorFont>
      <a:minorFont>
        <a:latin typeface="Helvetica"/>
        <a:ea typeface="Helvetica"/>
        <a:cs typeface="Helvetica"/>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1974</TotalTime>
  <Words>5652</Words>
  <Application>Microsoft Office PowerPoint</Application>
  <PresentationFormat>Custom</PresentationFormat>
  <Paragraphs>723</Paragraphs>
  <Slides>43</Slides>
  <Notes>36</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43</vt:i4>
      </vt:variant>
    </vt:vector>
  </HeadingPairs>
  <TitlesOfParts>
    <vt:vector size="62" baseType="lpstr">
      <vt:lpstr>Arial</vt:lpstr>
      <vt:lpstr>Calibri</vt:lpstr>
      <vt:lpstr>Calibri Light</vt:lpstr>
      <vt:lpstr>Century Gothic</vt:lpstr>
      <vt:lpstr>Cochin</vt:lpstr>
      <vt:lpstr>Copperplate</vt:lpstr>
      <vt:lpstr>Franklin Gothic Medium</vt:lpstr>
      <vt:lpstr>Gill Sans</vt:lpstr>
      <vt:lpstr>Helvetica</vt:lpstr>
      <vt:lpstr>Helvetica Light</vt:lpstr>
      <vt:lpstr>Helvetica Neue</vt:lpstr>
      <vt:lpstr>Helvetica Neue Light</vt:lpstr>
      <vt:lpstr>Helvetica Neue Medium</vt:lpstr>
      <vt:lpstr>Helvetica Neue Thin</vt:lpstr>
      <vt:lpstr>Lucida Grande</vt:lpstr>
      <vt:lpstr>Lucida Sans Unicode</vt:lpstr>
      <vt:lpstr>Palatino</vt:lpstr>
      <vt:lpstr>Times New Roman</vt:lpstr>
      <vt:lpstr>Black</vt:lpstr>
      <vt:lpstr>PowerPoint Presentation</vt:lpstr>
      <vt:lpstr>PowerPoint Presentation</vt:lpstr>
      <vt:lpstr>Classifying Art</vt:lpstr>
      <vt:lpstr>PowerPoint Presentation</vt:lpstr>
      <vt:lpstr>PowerPoint Presentation</vt:lpstr>
      <vt:lpstr>PowerPoint Presentation</vt:lpstr>
      <vt:lpstr>Classifying 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Dilorenzo Jessica</dc:creator>
  <cp:lastModifiedBy>Ben Jewell-Plocher</cp:lastModifiedBy>
  <cp:revision>22</cp:revision>
  <cp:lastPrinted>2019-11-14T18:08:51Z</cp:lastPrinted>
  <dcterms:modified xsi:type="dcterms:W3CDTF">2019-12-20T19:19:25Z</dcterms:modified>
</cp:coreProperties>
</file>