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2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uzOiUq_nKO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A6B17-405C-47F9-A07E-44CB4AD19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3" y="0"/>
            <a:ext cx="915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4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4EDEB-F2DD-4F51-A6CB-30957E92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35" y="0"/>
            <a:ext cx="9107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CF767-FD66-431D-8F6C-8D315F571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97" y="0"/>
            <a:ext cx="9121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2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AEE8F-29E5-4D3D-94BF-98A86465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76" y="0"/>
            <a:ext cx="907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3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5888B-032F-47F6-B177-45A823899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43" y="0"/>
            <a:ext cx="910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2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7542ED-8EF5-4CAE-ABC7-35DCF47C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915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6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6EB85-DD98-451D-BEC7-93BB6CE2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74" y="0"/>
            <a:ext cx="9129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8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D316928-BC78-48B6-B383-1F49C3658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11" y="0"/>
            <a:ext cx="9134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5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2C6EE-C087-4C07-BA2A-3E70E50B7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01" y="0"/>
            <a:ext cx="9158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4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5F8E8-F62B-4177-AA08-9F4AF3AD3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915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65886-01BA-4E73-957D-C53CA9517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32" y="0"/>
            <a:ext cx="9161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39037-F18F-47E6-BBCB-D8D568B2F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74" y="0"/>
            <a:ext cx="9129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11EDA-DF5C-4EB6-8F55-E850FEF69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0" y="0"/>
            <a:ext cx="916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4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5054D8-C99B-46AE-B3EA-0243EFC65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0" y="0"/>
            <a:ext cx="916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6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E86958-2158-43A6-A262-3ACA483EE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915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Jewell-Plocher</dc:creator>
  <cp:lastModifiedBy>19414</cp:lastModifiedBy>
  <cp:revision>4</cp:revision>
  <dcterms:created xsi:type="dcterms:W3CDTF">2019-12-13T19:14:59Z</dcterms:created>
  <dcterms:modified xsi:type="dcterms:W3CDTF">2020-03-16T15:38:48Z</dcterms:modified>
</cp:coreProperties>
</file>