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0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3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22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685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40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0131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414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310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0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82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66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040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324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67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34410A-4375-4B31-8F9B-0D12DCF814F2}" type="datetimeFigureOut">
              <a:rPr lang="en-US" smtClean="0"/>
              <a:t>3/16/2020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3F18D-A23E-4339-B9CA-95866A99BE8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040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annefrank.org/en/anne-frank/secret-annex/landing/#boekenkast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320C12-8053-4C35-86D1-5F10514102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407" y="0"/>
            <a:ext cx="91711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553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3C9CE9-9AF4-4999-9243-C6686247E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63" y="0"/>
            <a:ext cx="9153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948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ACE583-8510-4C41-BC16-50EF9FCAD3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326" y="0"/>
            <a:ext cx="909734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82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7D8825C-DD87-4627-8584-F304EF9A2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60" y="0"/>
            <a:ext cx="91612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13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5695E0-ABE0-4C9B-AAF4-E26E8A986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766" y="0"/>
            <a:ext cx="91464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75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F160DD-713C-4108-985B-4AAB299B8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061" y="0"/>
            <a:ext cx="9121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71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6E8AD4-34F3-4421-97C5-87CC6581B7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061" y="0"/>
            <a:ext cx="912187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623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A484A00-4326-47AE-8625-C0E8C2EB28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360" y="0"/>
            <a:ext cx="91612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735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5AF5AF-CFD1-4043-8535-16AE63791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960" y="0"/>
            <a:ext cx="91120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1967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8696940-D867-4395-9332-55786C5E41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698" y="0"/>
            <a:ext cx="91366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436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360B6E-6DF3-4BD6-82F0-39EEBE2EB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0363" y="0"/>
            <a:ext cx="91712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2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8F264A39-C047-4586-8627-6175385BB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63" y="0"/>
            <a:ext cx="9153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83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C37007F-4222-4351-BFB6-4D74250727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169" y="0"/>
            <a:ext cx="91096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503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E63039-F589-4027-AF12-838C2BA934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203" y="0"/>
            <a:ext cx="91735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748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716546-8409-4C09-8459-6F88D23CC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01" y="0"/>
            <a:ext cx="91513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737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BD9D7D9-67BF-4D07-A6C4-C37B7E8E0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686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60C9036-E48E-4AE6-972C-0DEA62456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601" y="0"/>
            <a:ext cx="91587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817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69640-FA82-41A8-85C3-97601FECD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0012" y="0"/>
            <a:ext cx="911197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680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083F91-C5E9-4BC2-AE9E-9E4B3BBE6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301" y="0"/>
            <a:ext cx="91513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600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</TotalTime>
  <Words>0</Words>
  <Application>Microsoft Office PowerPoint</Application>
  <PresentationFormat>Widescreen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Jewell-Plocher</dc:creator>
  <cp:lastModifiedBy>19414</cp:lastModifiedBy>
  <cp:revision>5</cp:revision>
  <dcterms:created xsi:type="dcterms:W3CDTF">2019-12-13T19:14:59Z</dcterms:created>
  <dcterms:modified xsi:type="dcterms:W3CDTF">2020-03-16T15:57:53Z</dcterms:modified>
</cp:coreProperties>
</file>