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.ted.com/lessons/the-myth-of-arachne-and-athena-iseult-gillespi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14D9C-607D-4FAE-8F81-F3914BEE2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75" y="0"/>
            <a:ext cx="912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1D08A-36B4-48B3-BF7E-C4A71E90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6" y="0"/>
            <a:ext cx="914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3332F9-A5D2-4315-8A1B-9B164A35A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2" y="0"/>
            <a:ext cx="9134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88E24-2B67-4C06-B97C-A8F5BBF3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6" y="0"/>
            <a:ext cx="909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2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EAF55-E70F-401C-9D55-632116998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0"/>
            <a:ext cx="91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89A89-64B6-4D5A-A946-24A2BF14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6" y="0"/>
            <a:ext cx="914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1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47C64-EDC1-435F-8698-E8CADE498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02" y="0"/>
            <a:ext cx="90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98FC4-C583-47F2-90A5-6AEE81372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48" y="0"/>
            <a:ext cx="9114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181AB-58DF-4102-9762-796CE352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6BEB1-1039-4552-83E9-52C88E3F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7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5A3B6-7EF2-4FC5-8FBC-AEB30D7B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6" y="0"/>
            <a:ext cx="911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A541DB7-EAC2-4FB8-BAFD-9A8599744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6" y="0"/>
            <a:ext cx="914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2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59A5A-49F7-41B8-BC90-1E5F0919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94" y="0"/>
            <a:ext cx="9099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8E857-9F67-4EF3-9D99-5D432C60D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2" y="0"/>
            <a:ext cx="9146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4122-59AE-4032-936C-14CA461C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02" y="0"/>
            <a:ext cx="90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AD6E3-7DD3-44FD-B5C9-AF9F1585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FCA3F-FE49-4FD5-B1FE-41AEAB5B7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32" y="0"/>
            <a:ext cx="9161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F552B-73C5-4A4D-96AE-A6795573D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2" y="0"/>
            <a:ext cx="916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7D56D-0C4B-4A90-A17A-74901792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2" y="0"/>
            <a:ext cx="916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6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AA30E-FC0E-42BE-9DFD-1F6F42A2A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6" y="0"/>
            <a:ext cx="909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1673C-44E0-4EDA-BBCC-7334FB59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2" y="0"/>
            <a:ext cx="9134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Jewell-Plocher</dc:creator>
  <cp:lastModifiedBy>19414</cp:lastModifiedBy>
  <cp:revision>6</cp:revision>
  <dcterms:created xsi:type="dcterms:W3CDTF">2019-12-13T19:14:59Z</dcterms:created>
  <dcterms:modified xsi:type="dcterms:W3CDTF">2020-03-16T16:12:16Z</dcterms:modified>
</cp:coreProperties>
</file>