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3" autoAdjust="0"/>
    <p:restoredTop sz="94660"/>
  </p:normalViewPr>
  <p:slideViewPr>
    <p:cSldViewPr snapToGrid="0">
      <p:cViewPr varScale="1">
        <p:scale>
          <a:sx n="51" d="100"/>
          <a:sy n="51" d="100"/>
        </p:scale>
        <p:origin x="58" y="7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410A-4375-4B31-8F9B-0D12DCF814F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F18D-A23E-4339-B9CA-95866A99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685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410A-4375-4B31-8F9B-0D12DCF814F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F18D-A23E-4339-B9CA-95866A99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40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410A-4375-4B31-8F9B-0D12DCF814F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F18D-A23E-4339-B9CA-95866A99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31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410A-4375-4B31-8F9B-0D12DCF814F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F18D-A23E-4339-B9CA-95866A99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14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410A-4375-4B31-8F9B-0D12DCF814F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F18D-A23E-4339-B9CA-95866A99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10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410A-4375-4B31-8F9B-0D12DCF814F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F18D-A23E-4339-B9CA-95866A99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04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410A-4375-4B31-8F9B-0D12DCF814F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F18D-A23E-4339-B9CA-95866A99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82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410A-4375-4B31-8F9B-0D12DCF814F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F18D-A23E-4339-B9CA-95866A99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66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410A-4375-4B31-8F9B-0D12DCF814F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F18D-A23E-4339-B9CA-95866A99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40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410A-4375-4B31-8F9B-0D12DCF814F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F18D-A23E-4339-B9CA-95866A99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24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410A-4375-4B31-8F9B-0D12DCF814F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F18D-A23E-4339-B9CA-95866A99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67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4410A-4375-4B31-8F9B-0D12DCF814F2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3F18D-A23E-4339-B9CA-95866A99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40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d1Zxt28ff-E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565785-9EC0-4BC4-A5B9-3C99D565A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67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980912-32AF-4EA4-9E8C-6536BCE952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66" y="0"/>
            <a:ext cx="91464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64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387297-0079-4EEB-A553-BBFFD3C98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94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D79747-8ED4-4354-8B5B-9859DA54C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063" y="0"/>
            <a:ext cx="91538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176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F0CACE25-C565-46E6-AD33-5689D2D3C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097" y="0"/>
            <a:ext cx="91218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740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EDFDAA-25BF-485B-94B7-36041F6EC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56" y="0"/>
            <a:ext cx="9168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471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6EF447-897D-42C8-9400-1B31279FF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66" y="0"/>
            <a:ext cx="91464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140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2DB595-378B-410C-82DE-2265B4327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87" y="0"/>
            <a:ext cx="92010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388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8A1019-3CCA-4A23-ADCE-1CCA83991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796" y="0"/>
            <a:ext cx="9114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5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4BEB28-D591-4B2B-9C4A-F35480578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471" y="0"/>
            <a:ext cx="9191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71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C0D8F0-F70B-4FC0-8B1F-598A9BA98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11" y="0"/>
            <a:ext cx="91341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74F7AC-757A-4CCE-81D1-98A978A7B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360" y="0"/>
            <a:ext cx="9161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762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Jewell-Plocher</dc:creator>
  <cp:lastModifiedBy>Ben Jewell-Plocher</cp:lastModifiedBy>
  <cp:revision>2</cp:revision>
  <dcterms:created xsi:type="dcterms:W3CDTF">2019-12-13T19:14:59Z</dcterms:created>
  <dcterms:modified xsi:type="dcterms:W3CDTF">2019-12-13T19:22:20Z</dcterms:modified>
</cp:coreProperties>
</file>