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2" r:id="rId3"/>
    <p:sldId id="261" r:id="rId4"/>
    <p:sldId id="260" r:id="rId5"/>
    <p:sldId id="259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22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4410A-4375-4B31-8F9B-0D12DCF814F2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F18D-A23E-4339-B9CA-95866A99B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685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4410A-4375-4B31-8F9B-0D12DCF814F2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F18D-A23E-4339-B9CA-95866A99B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940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4410A-4375-4B31-8F9B-0D12DCF814F2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F18D-A23E-4339-B9CA-95866A99B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131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4410A-4375-4B31-8F9B-0D12DCF814F2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F18D-A23E-4339-B9CA-95866A99B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414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4410A-4375-4B31-8F9B-0D12DCF814F2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F18D-A23E-4339-B9CA-95866A99B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310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4410A-4375-4B31-8F9B-0D12DCF814F2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F18D-A23E-4339-B9CA-95866A99B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504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4410A-4375-4B31-8F9B-0D12DCF814F2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F18D-A23E-4339-B9CA-95866A99B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682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4410A-4375-4B31-8F9B-0D12DCF814F2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F18D-A23E-4339-B9CA-95866A99B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166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4410A-4375-4B31-8F9B-0D12DCF814F2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F18D-A23E-4339-B9CA-95866A99B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040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4410A-4375-4B31-8F9B-0D12DCF814F2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F18D-A23E-4339-B9CA-95866A99B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324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4410A-4375-4B31-8F9B-0D12DCF814F2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F18D-A23E-4339-B9CA-95866A99B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767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34410A-4375-4B31-8F9B-0D12DCF814F2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3F18D-A23E-4339-B9CA-95866A99B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040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ted.com/talks/latif_nasser_you_have_no_idea_where_camels_really_come_from?referrer=playlist-talks_for_when_you_want_to_lau#t-269361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552AF58-E73D-4683-A02F-E622B03354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496" y="0"/>
            <a:ext cx="90850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5533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6BDA81-BBC6-485B-BF54-EE0A221A62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063" y="0"/>
            <a:ext cx="91538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2932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49A621-B14A-4264-9477-9827C0B39A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821" y="0"/>
            <a:ext cx="91563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5878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46F553-8819-4562-9FAB-3164A52C1A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082" y="0"/>
            <a:ext cx="91638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4835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080294-FD1C-4945-B79C-D225122C80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942" y="0"/>
            <a:ext cx="91341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5847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C62966-C074-4F31-A3D7-049FC217CC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115" y="0"/>
            <a:ext cx="91637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1467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C9687C-0A0A-402B-85FF-0C88C5BD35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063" y="0"/>
            <a:ext cx="91538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7164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9F3DBC-945D-4C9A-9361-8D788AE132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821" y="0"/>
            <a:ext cx="91563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644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184D48-D63E-4D2C-8EEC-688788C93D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115" y="0"/>
            <a:ext cx="91637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6541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88EE1D5-E9A7-4A86-BE17-10381E7582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360" y="0"/>
            <a:ext cx="91612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2219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F29153-50CE-43A8-938E-2A1B9FB4AC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740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/>
            <a:extLst>
              <a:ext uri="{FF2B5EF4-FFF2-40B4-BE49-F238E27FC236}">
                <a16:creationId xmlns:a16="http://schemas.microsoft.com/office/drawing/2014/main" id="{E53A0644-D0DC-4066-91B0-6E5396096E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236" y="0"/>
            <a:ext cx="91415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6567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6F30168-4E91-41CD-90E7-CD044439E2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236" y="0"/>
            <a:ext cx="91415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14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75279D-6FAF-4B35-A895-8040CACB04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698" y="0"/>
            <a:ext cx="91366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063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B13CDE-41E9-4977-B1F5-C7C3B531DB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621" y="0"/>
            <a:ext cx="91267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006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F06640-A9B9-4B01-9989-A6EA22D091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942" y="0"/>
            <a:ext cx="91341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579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FCBEDD-FA65-4998-B5D9-29FBDF0971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26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74A433-883F-4B0B-AC9D-7B16132EF3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495" y="0"/>
            <a:ext cx="91070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508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D8F7AC-94E9-459F-BC6C-4A1545D67F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875" y="0"/>
            <a:ext cx="9124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542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EFB0A1-F242-4517-A5F7-0898D47172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927" y="0"/>
            <a:ext cx="91341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3410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</TotalTime>
  <Words>0</Words>
  <Application>Microsoft Office PowerPoint</Application>
  <PresentationFormat>Widescreen</PresentationFormat>
  <Paragraphs>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 Jewell-Plocher</dc:creator>
  <cp:lastModifiedBy>19414</cp:lastModifiedBy>
  <cp:revision>7</cp:revision>
  <dcterms:created xsi:type="dcterms:W3CDTF">2019-12-13T19:14:59Z</dcterms:created>
  <dcterms:modified xsi:type="dcterms:W3CDTF">2020-03-16T16:24:29Z</dcterms:modified>
</cp:coreProperties>
</file>