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3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1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1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8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6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4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2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6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4410A-4375-4B31-8F9B-0D12DCF814F2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imeo.com/206121878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mbracingourdifferences.org/submit-a-quotation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nwAYpLVyeF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6C9EF1-B5E7-4F2C-B97A-2FB798615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87" y="0"/>
            <a:ext cx="9183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6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D299FE-6B89-4425-A27B-D9883B06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0"/>
            <a:ext cx="9134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0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67BACE-76E8-4DA0-8BD1-C0AE3EBFE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91" y="0"/>
            <a:ext cx="9211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84B6BF3-2979-468A-8FCE-59027D9D5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87" y="0"/>
            <a:ext cx="9183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46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A545348-70F2-4DD2-BF62-C13A515E9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15" y="0"/>
            <a:ext cx="9163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54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378F4E-111D-485E-92C0-0FDE72261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09" y="0"/>
            <a:ext cx="9092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4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00D90-2F2C-4D4B-918E-1F8F088A2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15" y="0"/>
            <a:ext cx="9163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30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0F6B91-6C63-4899-9909-16866AEDA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15" y="0"/>
            <a:ext cx="9163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74653-477C-424C-86F9-3B52C638F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60" y="0"/>
            <a:ext cx="9161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6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0D7C9599-E8B1-4B04-8C94-B145C30F2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47" y="0"/>
            <a:ext cx="9190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2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DA14B3-EF8E-416A-A95D-92EBCEB3E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87" y="0"/>
            <a:ext cx="9183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7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DCD01-5A36-4E1F-A12F-20C1E9E42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0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F02BBA-A084-4BB2-B8DD-3CFBA535E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01" y="0"/>
            <a:ext cx="9151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4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B53182-11A1-4ED5-89C8-A9B1B43BA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31" y="0"/>
            <a:ext cx="9141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4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01387-959C-4F86-9BCE-B832619D8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61" y="0"/>
            <a:ext cx="9121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9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D3E5B9-5AF7-49C7-8450-5A663F2B2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63" y="0"/>
            <a:ext cx="9153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0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224D0-A52A-4451-BAF2-E6BB1CA2D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48" y="0"/>
            <a:ext cx="9102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65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Jewell-Plocher</dc:creator>
  <cp:lastModifiedBy>Ben Jewell-Plocher</cp:lastModifiedBy>
  <cp:revision>4</cp:revision>
  <dcterms:created xsi:type="dcterms:W3CDTF">2019-12-13T19:14:59Z</dcterms:created>
  <dcterms:modified xsi:type="dcterms:W3CDTF">2019-12-30T21:31:41Z</dcterms:modified>
</cp:coreProperties>
</file>