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2" r:id="rId3"/>
    <p:sldId id="261" r:id="rId4"/>
    <p:sldId id="260" r:id="rId5"/>
    <p:sldId id="259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2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4410A-4375-4B31-8F9B-0D12DCF814F2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F18D-A23E-4339-B9CA-95866A99B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685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4410A-4375-4B31-8F9B-0D12DCF814F2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F18D-A23E-4339-B9CA-95866A99B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940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4410A-4375-4B31-8F9B-0D12DCF814F2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F18D-A23E-4339-B9CA-95866A99B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131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4410A-4375-4B31-8F9B-0D12DCF814F2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F18D-A23E-4339-B9CA-95866A99B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414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4410A-4375-4B31-8F9B-0D12DCF814F2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F18D-A23E-4339-B9CA-95866A99B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310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4410A-4375-4B31-8F9B-0D12DCF814F2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F18D-A23E-4339-B9CA-95866A99B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504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4410A-4375-4B31-8F9B-0D12DCF814F2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F18D-A23E-4339-B9CA-95866A99B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682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4410A-4375-4B31-8F9B-0D12DCF814F2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F18D-A23E-4339-B9CA-95866A99B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166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4410A-4375-4B31-8F9B-0D12DCF814F2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F18D-A23E-4339-B9CA-95866A99B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40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4410A-4375-4B31-8F9B-0D12DCF814F2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F18D-A23E-4339-B9CA-95866A99B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324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4410A-4375-4B31-8F9B-0D12DCF814F2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F18D-A23E-4339-B9CA-95866A99B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767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34410A-4375-4B31-8F9B-0D12DCF814F2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3F18D-A23E-4339-B9CA-95866A99B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040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ted.com/talks/kevin_allocca_why_videos_go_viral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163713-CAE9-41D1-87B2-62DFE4124A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231" y="0"/>
            <a:ext cx="91415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553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C5909F-B727-4B9B-8EB0-E3AF4F07FC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927" y="0"/>
            <a:ext cx="91341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7351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308BD21-1485-4173-B69F-4BF6D2B6D2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643" y="0"/>
            <a:ext cx="9104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6377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082CA6-9CB6-444B-BB0A-A0326CC469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063" y="0"/>
            <a:ext cx="91538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6503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1FBA62-F792-4176-84B8-61857A4B5B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621" y="0"/>
            <a:ext cx="91267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8264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7CB2D9-EF31-4513-8961-2E226A9299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301" y="0"/>
            <a:ext cx="91513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2272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57BE8B-B0E6-41C3-B494-66AE075A92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301" y="0"/>
            <a:ext cx="91513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7075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A7DF21-D3B7-42D8-91D2-44B69D24C9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435" y="0"/>
            <a:ext cx="91071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7131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BF1484-F896-4361-A62F-457247BFD9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748" y="0"/>
            <a:ext cx="91145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7230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F672CA-57FD-4903-87FD-1DD24AE796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061" y="0"/>
            <a:ext cx="91218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8344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1E661B-C6DD-46B7-BBDD-DB2BC47480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206" y="0"/>
            <a:ext cx="90875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32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63DD18D6-AF98-429D-8E2A-4B285A44FC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809" y="0"/>
            <a:ext cx="90923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3304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742633-0131-40E2-BACE-AA5ED86FC5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796" y="0"/>
            <a:ext cx="91144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656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2B15DD-DF5E-4868-A269-66270EE3F4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809" y="0"/>
            <a:ext cx="90923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97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117D4E-F31D-4094-B75A-100FA3D565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402" y="0"/>
            <a:ext cx="90971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461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9D1B6E-E850-405C-91CE-8457984BBB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301" y="0"/>
            <a:ext cx="91513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717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31304C-54A2-4AB6-B13B-844E5D2E33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496" y="0"/>
            <a:ext cx="90850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798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0B1DC4-0BB8-43B5-9F3B-F66C2ACEF3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435" y="0"/>
            <a:ext cx="91071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193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23D68F-9B6A-49C0-B547-5186BE5AC1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796" y="0"/>
            <a:ext cx="91144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707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32BC39-19D2-4BA7-839E-7317793B28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621" y="0"/>
            <a:ext cx="91267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7360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</TotalTime>
  <Words>0</Words>
  <Application>Microsoft Office PowerPoint</Application>
  <PresentationFormat>Widescreen</PresentationFormat>
  <Paragraphs>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Jewell-Plocher</dc:creator>
  <cp:lastModifiedBy>19414</cp:lastModifiedBy>
  <cp:revision>8</cp:revision>
  <dcterms:created xsi:type="dcterms:W3CDTF">2019-12-13T19:14:59Z</dcterms:created>
  <dcterms:modified xsi:type="dcterms:W3CDTF">2020-03-16T16:47:24Z</dcterms:modified>
</cp:coreProperties>
</file>